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sldIdLst>
    <p:sldId id="271" r:id="rId2"/>
    <p:sldId id="259" r:id="rId3"/>
    <p:sldId id="257" r:id="rId4"/>
    <p:sldId id="269" r:id="rId5"/>
    <p:sldId id="261" r:id="rId6"/>
    <p:sldId id="258" r:id="rId7"/>
    <p:sldId id="270" r:id="rId8"/>
    <p:sldId id="264" r:id="rId9"/>
    <p:sldId id="265" r:id="rId10"/>
    <p:sldId id="266" r:id="rId11"/>
    <p:sldId id="267" r:id="rId12"/>
    <p:sldId id="268" r:id="rId13"/>
  </p:sldIdLst>
  <p:sldSz cx="9144000" cy="6858000" type="screen4x3"/>
  <p:notesSz cx="6858000" cy="9144000"/>
  <p:defaultTextStyle>
    <a:defPPr>
      <a:defRPr lang="es-C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00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howGuides="1">
      <p:cViewPr varScale="1">
        <p:scale>
          <a:sx n="67" d="100"/>
          <a:sy n="67" d="100"/>
        </p:scale>
        <p:origin x="1392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CA9C6B8-27FA-4CC0-B94B-098DD82C0F9A}" type="doc">
      <dgm:prSet loTypeId="urn:microsoft.com/office/officeart/2005/8/layout/cycle1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CL"/>
        </a:p>
      </dgm:t>
    </dgm:pt>
    <dgm:pt modelId="{E0463CAD-821E-4686-9223-A8F5150F25C3}">
      <dgm:prSet custT="1"/>
      <dgm:spPr/>
      <dgm:t>
        <a:bodyPr/>
        <a:lstStyle/>
        <a:p>
          <a:pPr rtl="0"/>
          <a:r>
            <a:rPr lang="es-MX" sz="1800" dirty="0" smtClean="0">
              <a:latin typeface="MV Boli" panose="02000500030200090000" pitchFamily="2" charset="0"/>
              <a:cs typeface="MV Boli" panose="02000500030200090000" pitchFamily="2" charset="0"/>
            </a:rPr>
            <a:t>Fundamentos de la enseñanza para el desarrollo del pensamiento científico</a:t>
          </a:r>
          <a:endParaRPr lang="es-CL" sz="1800" dirty="0">
            <a:latin typeface="MV Boli" panose="02000500030200090000" pitchFamily="2" charset="0"/>
            <a:cs typeface="MV Boli" panose="02000500030200090000" pitchFamily="2" charset="0"/>
          </a:endParaRPr>
        </a:p>
      </dgm:t>
    </dgm:pt>
    <dgm:pt modelId="{C704620A-0767-498B-B53E-CECE96017B0D}" type="parTrans" cxnId="{ABC159DA-74D7-4A60-9353-15895C0E8E42}">
      <dgm:prSet/>
      <dgm:spPr/>
      <dgm:t>
        <a:bodyPr/>
        <a:lstStyle/>
        <a:p>
          <a:endParaRPr lang="es-CL" sz="1800">
            <a:latin typeface="MV Boli" panose="02000500030200090000" pitchFamily="2" charset="0"/>
            <a:cs typeface="MV Boli" panose="02000500030200090000" pitchFamily="2" charset="0"/>
          </a:endParaRPr>
        </a:p>
      </dgm:t>
    </dgm:pt>
    <dgm:pt modelId="{E54CF2EF-896F-41EC-9A6F-2E6A835FEE30}" type="sibTrans" cxnId="{ABC159DA-74D7-4A60-9353-15895C0E8E42}">
      <dgm:prSet/>
      <dgm:spPr>
        <a:solidFill>
          <a:srgbClr val="FFFF00"/>
        </a:solidFill>
      </dgm:spPr>
      <dgm:t>
        <a:bodyPr/>
        <a:lstStyle/>
        <a:p>
          <a:endParaRPr lang="es-CL" sz="1800">
            <a:latin typeface="MV Boli" panose="02000500030200090000" pitchFamily="2" charset="0"/>
            <a:cs typeface="MV Boli" panose="02000500030200090000" pitchFamily="2" charset="0"/>
          </a:endParaRPr>
        </a:p>
      </dgm:t>
    </dgm:pt>
    <dgm:pt modelId="{A0E613E1-4AD9-4BF5-8F65-F6CF7230CC37}">
      <dgm:prSet custT="1"/>
      <dgm:spPr/>
      <dgm:t>
        <a:bodyPr/>
        <a:lstStyle/>
        <a:p>
          <a:pPr rtl="0"/>
          <a:r>
            <a:rPr lang="es-CL" sz="1800" smtClean="0">
              <a:latin typeface="MV Boli" panose="02000500030200090000" pitchFamily="2" charset="0"/>
              <a:cs typeface="MV Boli" panose="02000500030200090000" pitchFamily="2" charset="0"/>
            </a:rPr>
            <a:t>El contenido científico y el currículum </a:t>
          </a:r>
          <a:endParaRPr lang="es-CL" sz="1800">
            <a:latin typeface="MV Boli" panose="02000500030200090000" pitchFamily="2" charset="0"/>
            <a:cs typeface="MV Boli" panose="02000500030200090000" pitchFamily="2" charset="0"/>
          </a:endParaRPr>
        </a:p>
      </dgm:t>
    </dgm:pt>
    <dgm:pt modelId="{E0D038B8-8EFA-4C34-B3E6-D0E061966DC8}" type="parTrans" cxnId="{8F060CE0-A6CC-42B6-B141-CD7990297EA1}">
      <dgm:prSet/>
      <dgm:spPr/>
      <dgm:t>
        <a:bodyPr/>
        <a:lstStyle/>
        <a:p>
          <a:endParaRPr lang="es-CL" sz="1800">
            <a:latin typeface="MV Boli" panose="02000500030200090000" pitchFamily="2" charset="0"/>
            <a:cs typeface="MV Boli" panose="02000500030200090000" pitchFamily="2" charset="0"/>
          </a:endParaRPr>
        </a:p>
      </dgm:t>
    </dgm:pt>
    <dgm:pt modelId="{7EDC9883-8777-45E1-86F5-5366D97ABC80}" type="sibTrans" cxnId="{8F060CE0-A6CC-42B6-B141-CD7990297EA1}">
      <dgm:prSet/>
      <dgm:spPr>
        <a:solidFill>
          <a:srgbClr val="FF6600"/>
        </a:solidFill>
      </dgm:spPr>
      <dgm:t>
        <a:bodyPr/>
        <a:lstStyle/>
        <a:p>
          <a:endParaRPr lang="es-CL" sz="1800">
            <a:latin typeface="MV Boli" panose="02000500030200090000" pitchFamily="2" charset="0"/>
            <a:cs typeface="MV Boli" panose="02000500030200090000" pitchFamily="2" charset="0"/>
          </a:endParaRPr>
        </a:p>
      </dgm:t>
    </dgm:pt>
    <dgm:pt modelId="{53CD83A5-B01C-4F0C-A434-D83F8CF942E3}">
      <dgm:prSet custT="1"/>
      <dgm:spPr/>
      <dgm:t>
        <a:bodyPr/>
        <a:lstStyle/>
        <a:p>
          <a:pPr rtl="0"/>
          <a:r>
            <a:rPr lang="es-ES" sz="1800" dirty="0" smtClean="0">
              <a:latin typeface="MV Boli" panose="02000500030200090000" pitchFamily="2" charset="0"/>
              <a:cs typeface="MV Boli" panose="02000500030200090000" pitchFamily="2" charset="0"/>
            </a:rPr>
            <a:t>Principios pedagógicos</a:t>
          </a:r>
          <a:endParaRPr lang="es-CL" sz="1800" dirty="0">
            <a:latin typeface="MV Boli" panose="02000500030200090000" pitchFamily="2" charset="0"/>
            <a:cs typeface="MV Boli" panose="02000500030200090000" pitchFamily="2" charset="0"/>
          </a:endParaRPr>
        </a:p>
      </dgm:t>
    </dgm:pt>
    <dgm:pt modelId="{2890D3F8-547C-4B48-929F-C937A9A3E1EA}" type="parTrans" cxnId="{5AC0815F-D377-47B3-ADCC-122E524B99FF}">
      <dgm:prSet/>
      <dgm:spPr/>
      <dgm:t>
        <a:bodyPr/>
        <a:lstStyle/>
        <a:p>
          <a:endParaRPr lang="es-CL" sz="1800">
            <a:latin typeface="MV Boli" panose="02000500030200090000" pitchFamily="2" charset="0"/>
            <a:cs typeface="MV Boli" panose="02000500030200090000" pitchFamily="2" charset="0"/>
          </a:endParaRPr>
        </a:p>
      </dgm:t>
    </dgm:pt>
    <dgm:pt modelId="{F72D272C-333F-4DDD-A0BA-C1C4040B372C}" type="sibTrans" cxnId="{5AC0815F-D377-47B3-ADCC-122E524B99FF}">
      <dgm:prSet/>
      <dgm:spPr>
        <a:solidFill>
          <a:srgbClr val="FF0000"/>
        </a:solidFill>
      </dgm:spPr>
      <dgm:t>
        <a:bodyPr/>
        <a:lstStyle/>
        <a:p>
          <a:endParaRPr lang="es-CL" sz="1800">
            <a:latin typeface="MV Boli" panose="02000500030200090000" pitchFamily="2" charset="0"/>
            <a:cs typeface="MV Boli" panose="02000500030200090000" pitchFamily="2" charset="0"/>
          </a:endParaRPr>
        </a:p>
      </dgm:t>
    </dgm:pt>
    <dgm:pt modelId="{5F3033A5-8B1D-495A-9C75-C0829B884D48}">
      <dgm:prSet custT="1"/>
      <dgm:spPr/>
      <dgm:t>
        <a:bodyPr/>
        <a:lstStyle/>
        <a:p>
          <a:pPr rtl="0"/>
          <a:r>
            <a:rPr lang="es-ES" sz="1800" dirty="0" smtClean="0">
              <a:latin typeface="MV Boli" panose="02000500030200090000" pitchFamily="2" charset="0"/>
              <a:cs typeface="MV Boli" panose="02000500030200090000" pitchFamily="2" charset="0"/>
            </a:rPr>
            <a:t>Estrategias y recursos didácticos</a:t>
          </a:r>
          <a:endParaRPr lang="es-CL" sz="1800" dirty="0">
            <a:latin typeface="MV Boli" panose="02000500030200090000" pitchFamily="2" charset="0"/>
            <a:cs typeface="MV Boli" panose="02000500030200090000" pitchFamily="2" charset="0"/>
          </a:endParaRPr>
        </a:p>
      </dgm:t>
    </dgm:pt>
    <dgm:pt modelId="{05B24873-2410-4687-859E-C38CDDC6D44C}" type="parTrans" cxnId="{EAC9C6E4-5BD7-4BBC-9533-0B6780BBDF9C}">
      <dgm:prSet/>
      <dgm:spPr/>
      <dgm:t>
        <a:bodyPr/>
        <a:lstStyle/>
        <a:p>
          <a:endParaRPr lang="es-CL" sz="1800">
            <a:latin typeface="MV Boli" panose="02000500030200090000" pitchFamily="2" charset="0"/>
            <a:cs typeface="MV Boli" panose="02000500030200090000" pitchFamily="2" charset="0"/>
          </a:endParaRPr>
        </a:p>
      </dgm:t>
    </dgm:pt>
    <dgm:pt modelId="{06610E9E-60B8-47D6-93BC-CC2D16553473}" type="sibTrans" cxnId="{EAC9C6E4-5BD7-4BBC-9533-0B6780BBDF9C}">
      <dgm:prSet/>
      <dgm:spPr>
        <a:solidFill>
          <a:srgbClr val="7030A0"/>
        </a:solidFill>
      </dgm:spPr>
      <dgm:t>
        <a:bodyPr/>
        <a:lstStyle/>
        <a:p>
          <a:endParaRPr lang="es-CL" sz="1800">
            <a:latin typeface="MV Boli" panose="02000500030200090000" pitchFamily="2" charset="0"/>
            <a:cs typeface="MV Boli" panose="02000500030200090000" pitchFamily="2" charset="0"/>
          </a:endParaRPr>
        </a:p>
      </dgm:t>
    </dgm:pt>
    <dgm:pt modelId="{A350CD6C-9D48-4960-AFAB-70D5096FD087}">
      <dgm:prSet custT="1"/>
      <dgm:spPr/>
      <dgm:t>
        <a:bodyPr/>
        <a:lstStyle/>
        <a:p>
          <a:pPr rtl="0"/>
          <a:r>
            <a:rPr lang="es-ES" sz="1800" dirty="0" smtClean="0">
              <a:latin typeface="MV Boli" panose="02000500030200090000" pitchFamily="2" charset="0"/>
              <a:cs typeface="MV Boli" panose="02000500030200090000" pitchFamily="2" charset="0"/>
            </a:rPr>
            <a:t>Diseño, implementación y evaluación de propuestas</a:t>
          </a:r>
          <a:endParaRPr lang="es-CL" sz="1800" dirty="0">
            <a:latin typeface="MV Boli" panose="02000500030200090000" pitchFamily="2" charset="0"/>
            <a:cs typeface="MV Boli" panose="02000500030200090000" pitchFamily="2" charset="0"/>
          </a:endParaRPr>
        </a:p>
      </dgm:t>
    </dgm:pt>
    <dgm:pt modelId="{16F30C60-FCF5-4FD2-9C19-1FF8F4F1BAC1}" type="parTrans" cxnId="{D1F955BB-DC2C-4D08-B908-355A950251EF}">
      <dgm:prSet/>
      <dgm:spPr/>
      <dgm:t>
        <a:bodyPr/>
        <a:lstStyle/>
        <a:p>
          <a:endParaRPr lang="es-CL" sz="1800">
            <a:latin typeface="MV Boli" panose="02000500030200090000" pitchFamily="2" charset="0"/>
            <a:cs typeface="MV Boli" panose="02000500030200090000" pitchFamily="2" charset="0"/>
          </a:endParaRPr>
        </a:p>
      </dgm:t>
    </dgm:pt>
    <dgm:pt modelId="{3DEAE72E-7FD3-4366-857B-DB2EFDAC8417}" type="sibTrans" cxnId="{D1F955BB-DC2C-4D08-B908-355A950251EF}">
      <dgm:prSet/>
      <dgm:spPr>
        <a:solidFill>
          <a:srgbClr val="0033CC"/>
        </a:solidFill>
      </dgm:spPr>
      <dgm:t>
        <a:bodyPr/>
        <a:lstStyle/>
        <a:p>
          <a:endParaRPr lang="es-CL" sz="1800">
            <a:latin typeface="MV Boli" panose="02000500030200090000" pitchFamily="2" charset="0"/>
            <a:cs typeface="MV Boli" panose="02000500030200090000" pitchFamily="2" charset="0"/>
          </a:endParaRPr>
        </a:p>
      </dgm:t>
    </dgm:pt>
    <dgm:pt modelId="{8E73B594-DC9C-4E1F-B571-AF636E584908}" type="pres">
      <dgm:prSet presAssocID="{9CA9C6B8-27FA-4CC0-B94B-098DD82C0F9A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CL"/>
        </a:p>
      </dgm:t>
    </dgm:pt>
    <dgm:pt modelId="{B75428FC-7156-41D9-9CD4-CEFC265548FE}" type="pres">
      <dgm:prSet presAssocID="{E0463CAD-821E-4686-9223-A8F5150F25C3}" presName="dummy" presStyleCnt="0"/>
      <dgm:spPr/>
    </dgm:pt>
    <dgm:pt modelId="{61E00DDF-8053-4EDE-9D6C-3B3193233C1F}" type="pres">
      <dgm:prSet presAssocID="{E0463CAD-821E-4686-9223-A8F5150F25C3}" presName="node" presStyleLbl="revTx" presStyleIdx="0" presStyleCnt="5" custScaleX="160260" custRadScaleRad="102737" custRadScaleInc="44388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D6B09FBC-FAF7-4EB5-94C0-944207C3140A}" type="pres">
      <dgm:prSet presAssocID="{E54CF2EF-896F-41EC-9A6F-2E6A835FEE30}" presName="sibTrans" presStyleLbl="node1" presStyleIdx="0" presStyleCnt="5"/>
      <dgm:spPr/>
      <dgm:t>
        <a:bodyPr/>
        <a:lstStyle/>
        <a:p>
          <a:endParaRPr lang="es-CL"/>
        </a:p>
      </dgm:t>
    </dgm:pt>
    <dgm:pt modelId="{83A4E86B-BA69-4583-9730-B2F393706CA0}" type="pres">
      <dgm:prSet presAssocID="{A0E613E1-4AD9-4BF5-8F65-F6CF7230CC37}" presName="dummy" presStyleCnt="0"/>
      <dgm:spPr/>
    </dgm:pt>
    <dgm:pt modelId="{9BB4CCE6-6E32-4E23-A1CA-9010122279C1}" type="pres">
      <dgm:prSet presAssocID="{A0E613E1-4AD9-4BF5-8F65-F6CF7230CC37}" presName="node" presStyleLbl="revTx" presStyleIdx="1" presStyleCnt="5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2249FA6E-FAFF-444F-A0CB-7AB0EEEFC887}" type="pres">
      <dgm:prSet presAssocID="{7EDC9883-8777-45E1-86F5-5366D97ABC80}" presName="sibTrans" presStyleLbl="node1" presStyleIdx="1" presStyleCnt="5"/>
      <dgm:spPr/>
      <dgm:t>
        <a:bodyPr/>
        <a:lstStyle/>
        <a:p>
          <a:endParaRPr lang="es-CL"/>
        </a:p>
      </dgm:t>
    </dgm:pt>
    <dgm:pt modelId="{8EE9B751-CEB9-4377-B6C0-E8ECB72E8925}" type="pres">
      <dgm:prSet presAssocID="{53CD83A5-B01C-4F0C-A434-D83F8CF942E3}" presName="dummy" presStyleCnt="0"/>
      <dgm:spPr/>
    </dgm:pt>
    <dgm:pt modelId="{2604DBC4-706E-4B5D-A222-D5FB6128C26C}" type="pres">
      <dgm:prSet presAssocID="{53CD83A5-B01C-4F0C-A434-D83F8CF942E3}" presName="node" presStyleLbl="revTx" presStyleIdx="2" presStyleCnt="5" custScaleX="158136" custRadScaleRad="95384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13EEC128-81F2-459A-992F-0BB72143E457}" type="pres">
      <dgm:prSet presAssocID="{F72D272C-333F-4DDD-A0BA-C1C4040B372C}" presName="sibTrans" presStyleLbl="node1" presStyleIdx="2" presStyleCnt="5" custScaleY="99657"/>
      <dgm:spPr/>
      <dgm:t>
        <a:bodyPr/>
        <a:lstStyle/>
        <a:p>
          <a:endParaRPr lang="es-CL"/>
        </a:p>
      </dgm:t>
    </dgm:pt>
    <dgm:pt modelId="{0970A335-B559-45DD-A8B3-4797B7F4A41D}" type="pres">
      <dgm:prSet presAssocID="{5F3033A5-8B1D-495A-9C75-C0829B884D48}" presName="dummy" presStyleCnt="0"/>
      <dgm:spPr/>
    </dgm:pt>
    <dgm:pt modelId="{C9007D68-995F-47D5-B860-BB7888246278}" type="pres">
      <dgm:prSet presAssocID="{5F3033A5-8B1D-495A-9C75-C0829B884D48}" presName="node" presStyleLbl="revTx" presStyleIdx="3" presStyleCnt="5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6E23DCB8-8195-4E1A-80D8-819F4067CE4F}" type="pres">
      <dgm:prSet presAssocID="{06610E9E-60B8-47D6-93BC-CC2D16553473}" presName="sibTrans" presStyleLbl="node1" presStyleIdx="3" presStyleCnt="5"/>
      <dgm:spPr/>
      <dgm:t>
        <a:bodyPr/>
        <a:lstStyle/>
        <a:p>
          <a:endParaRPr lang="es-CL"/>
        </a:p>
      </dgm:t>
    </dgm:pt>
    <dgm:pt modelId="{A2FCD6EE-049A-4274-AFC4-6D55FDE7BBA0}" type="pres">
      <dgm:prSet presAssocID="{A350CD6C-9D48-4960-AFAB-70D5096FD087}" presName="dummy" presStyleCnt="0"/>
      <dgm:spPr/>
    </dgm:pt>
    <dgm:pt modelId="{DF4A0FD8-BFCB-45B1-91FA-50F44759D745}" type="pres">
      <dgm:prSet presAssocID="{A350CD6C-9D48-4960-AFAB-70D5096FD087}" presName="node" presStyleLbl="revTx" presStyleIdx="4" presStyleCnt="5" custScaleX="163087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0FEED781-5BF6-432F-8FF6-E7388A3F70CA}" type="pres">
      <dgm:prSet presAssocID="{3DEAE72E-7FD3-4366-857B-DB2EFDAC8417}" presName="sibTrans" presStyleLbl="node1" presStyleIdx="4" presStyleCnt="5"/>
      <dgm:spPr/>
      <dgm:t>
        <a:bodyPr/>
        <a:lstStyle/>
        <a:p>
          <a:endParaRPr lang="es-CL"/>
        </a:p>
      </dgm:t>
    </dgm:pt>
  </dgm:ptLst>
  <dgm:cxnLst>
    <dgm:cxn modelId="{610AA321-9007-445D-9388-012F504B670C}" type="presOf" srcId="{53CD83A5-B01C-4F0C-A434-D83F8CF942E3}" destId="{2604DBC4-706E-4B5D-A222-D5FB6128C26C}" srcOrd="0" destOrd="0" presId="urn:microsoft.com/office/officeart/2005/8/layout/cycle1"/>
    <dgm:cxn modelId="{ADFBB4C3-1AFE-4554-91A2-98C56C8D91E8}" type="presOf" srcId="{9CA9C6B8-27FA-4CC0-B94B-098DD82C0F9A}" destId="{8E73B594-DC9C-4E1F-B571-AF636E584908}" srcOrd="0" destOrd="0" presId="urn:microsoft.com/office/officeart/2005/8/layout/cycle1"/>
    <dgm:cxn modelId="{EAC9C6E4-5BD7-4BBC-9533-0B6780BBDF9C}" srcId="{9CA9C6B8-27FA-4CC0-B94B-098DD82C0F9A}" destId="{5F3033A5-8B1D-495A-9C75-C0829B884D48}" srcOrd="3" destOrd="0" parTransId="{05B24873-2410-4687-859E-C38CDDC6D44C}" sibTransId="{06610E9E-60B8-47D6-93BC-CC2D16553473}"/>
    <dgm:cxn modelId="{76246CFB-F15B-404F-92F5-E8BB314DC54E}" type="presOf" srcId="{3DEAE72E-7FD3-4366-857B-DB2EFDAC8417}" destId="{0FEED781-5BF6-432F-8FF6-E7388A3F70CA}" srcOrd="0" destOrd="0" presId="urn:microsoft.com/office/officeart/2005/8/layout/cycle1"/>
    <dgm:cxn modelId="{DE4DB2ED-9796-4752-860C-39381144306F}" type="presOf" srcId="{F72D272C-333F-4DDD-A0BA-C1C4040B372C}" destId="{13EEC128-81F2-459A-992F-0BB72143E457}" srcOrd="0" destOrd="0" presId="urn:microsoft.com/office/officeart/2005/8/layout/cycle1"/>
    <dgm:cxn modelId="{5AC0815F-D377-47B3-ADCC-122E524B99FF}" srcId="{9CA9C6B8-27FA-4CC0-B94B-098DD82C0F9A}" destId="{53CD83A5-B01C-4F0C-A434-D83F8CF942E3}" srcOrd="2" destOrd="0" parTransId="{2890D3F8-547C-4B48-929F-C937A9A3E1EA}" sibTransId="{F72D272C-333F-4DDD-A0BA-C1C4040B372C}"/>
    <dgm:cxn modelId="{8F060CE0-A6CC-42B6-B141-CD7990297EA1}" srcId="{9CA9C6B8-27FA-4CC0-B94B-098DD82C0F9A}" destId="{A0E613E1-4AD9-4BF5-8F65-F6CF7230CC37}" srcOrd="1" destOrd="0" parTransId="{E0D038B8-8EFA-4C34-B3E6-D0E061966DC8}" sibTransId="{7EDC9883-8777-45E1-86F5-5366D97ABC80}"/>
    <dgm:cxn modelId="{E0BB0378-265A-4AB1-9966-74BEEC1DD590}" type="presOf" srcId="{06610E9E-60B8-47D6-93BC-CC2D16553473}" destId="{6E23DCB8-8195-4E1A-80D8-819F4067CE4F}" srcOrd="0" destOrd="0" presId="urn:microsoft.com/office/officeart/2005/8/layout/cycle1"/>
    <dgm:cxn modelId="{223AAC5C-48D3-42D6-919C-6FF7EC6BC655}" type="presOf" srcId="{E0463CAD-821E-4686-9223-A8F5150F25C3}" destId="{61E00DDF-8053-4EDE-9D6C-3B3193233C1F}" srcOrd="0" destOrd="0" presId="urn:microsoft.com/office/officeart/2005/8/layout/cycle1"/>
    <dgm:cxn modelId="{79A6E92A-08A9-4C15-BDA1-6D4369D7A16E}" type="presOf" srcId="{A0E613E1-4AD9-4BF5-8F65-F6CF7230CC37}" destId="{9BB4CCE6-6E32-4E23-A1CA-9010122279C1}" srcOrd="0" destOrd="0" presId="urn:microsoft.com/office/officeart/2005/8/layout/cycle1"/>
    <dgm:cxn modelId="{04501391-7598-48FC-AD04-B44F0173851E}" type="presOf" srcId="{7EDC9883-8777-45E1-86F5-5366D97ABC80}" destId="{2249FA6E-FAFF-444F-A0CB-7AB0EEEFC887}" srcOrd="0" destOrd="0" presId="urn:microsoft.com/office/officeart/2005/8/layout/cycle1"/>
    <dgm:cxn modelId="{B0E6E24F-DFF2-43E4-ADC1-BCAA120312C0}" type="presOf" srcId="{5F3033A5-8B1D-495A-9C75-C0829B884D48}" destId="{C9007D68-995F-47D5-B860-BB7888246278}" srcOrd="0" destOrd="0" presId="urn:microsoft.com/office/officeart/2005/8/layout/cycle1"/>
    <dgm:cxn modelId="{A22550DA-0D17-4B1F-AF89-313D39C0A925}" type="presOf" srcId="{A350CD6C-9D48-4960-AFAB-70D5096FD087}" destId="{DF4A0FD8-BFCB-45B1-91FA-50F44759D745}" srcOrd="0" destOrd="0" presId="urn:microsoft.com/office/officeart/2005/8/layout/cycle1"/>
    <dgm:cxn modelId="{5507AF37-A849-456F-9F96-508F9F688F97}" type="presOf" srcId="{E54CF2EF-896F-41EC-9A6F-2E6A835FEE30}" destId="{D6B09FBC-FAF7-4EB5-94C0-944207C3140A}" srcOrd="0" destOrd="0" presId="urn:microsoft.com/office/officeart/2005/8/layout/cycle1"/>
    <dgm:cxn modelId="{ABC159DA-74D7-4A60-9353-15895C0E8E42}" srcId="{9CA9C6B8-27FA-4CC0-B94B-098DD82C0F9A}" destId="{E0463CAD-821E-4686-9223-A8F5150F25C3}" srcOrd="0" destOrd="0" parTransId="{C704620A-0767-498B-B53E-CECE96017B0D}" sibTransId="{E54CF2EF-896F-41EC-9A6F-2E6A835FEE30}"/>
    <dgm:cxn modelId="{D1F955BB-DC2C-4D08-B908-355A950251EF}" srcId="{9CA9C6B8-27FA-4CC0-B94B-098DD82C0F9A}" destId="{A350CD6C-9D48-4960-AFAB-70D5096FD087}" srcOrd="4" destOrd="0" parTransId="{16F30C60-FCF5-4FD2-9C19-1FF8F4F1BAC1}" sibTransId="{3DEAE72E-7FD3-4366-857B-DB2EFDAC8417}"/>
    <dgm:cxn modelId="{049AD219-0023-4EB3-AB2F-6C5F356BEED9}" type="presParOf" srcId="{8E73B594-DC9C-4E1F-B571-AF636E584908}" destId="{B75428FC-7156-41D9-9CD4-CEFC265548FE}" srcOrd="0" destOrd="0" presId="urn:microsoft.com/office/officeart/2005/8/layout/cycle1"/>
    <dgm:cxn modelId="{26836917-0D3A-48BC-9987-FBB8CA3DA98D}" type="presParOf" srcId="{8E73B594-DC9C-4E1F-B571-AF636E584908}" destId="{61E00DDF-8053-4EDE-9D6C-3B3193233C1F}" srcOrd="1" destOrd="0" presId="urn:microsoft.com/office/officeart/2005/8/layout/cycle1"/>
    <dgm:cxn modelId="{0ACBA30D-AFB6-44F3-8910-8CE927BA77F6}" type="presParOf" srcId="{8E73B594-DC9C-4E1F-B571-AF636E584908}" destId="{D6B09FBC-FAF7-4EB5-94C0-944207C3140A}" srcOrd="2" destOrd="0" presId="urn:microsoft.com/office/officeart/2005/8/layout/cycle1"/>
    <dgm:cxn modelId="{B6F888B5-AB17-498E-B96C-973F5436F749}" type="presParOf" srcId="{8E73B594-DC9C-4E1F-B571-AF636E584908}" destId="{83A4E86B-BA69-4583-9730-B2F393706CA0}" srcOrd="3" destOrd="0" presId="urn:microsoft.com/office/officeart/2005/8/layout/cycle1"/>
    <dgm:cxn modelId="{24397EC4-3E01-4B64-B055-5541E84A4307}" type="presParOf" srcId="{8E73B594-DC9C-4E1F-B571-AF636E584908}" destId="{9BB4CCE6-6E32-4E23-A1CA-9010122279C1}" srcOrd="4" destOrd="0" presId="urn:microsoft.com/office/officeart/2005/8/layout/cycle1"/>
    <dgm:cxn modelId="{52E5F3AA-0848-452B-A6CF-CC2D7180F234}" type="presParOf" srcId="{8E73B594-DC9C-4E1F-B571-AF636E584908}" destId="{2249FA6E-FAFF-444F-A0CB-7AB0EEEFC887}" srcOrd="5" destOrd="0" presId="urn:microsoft.com/office/officeart/2005/8/layout/cycle1"/>
    <dgm:cxn modelId="{EB46DB73-93DE-438C-AC9A-31BFA575F9D5}" type="presParOf" srcId="{8E73B594-DC9C-4E1F-B571-AF636E584908}" destId="{8EE9B751-CEB9-4377-B6C0-E8ECB72E8925}" srcOrd="6" destOrd="0" presId="urn:microsoft.com/office/officeart/2005/8/layout/cycle1"/>
    <dgm:cxn modelId="{3EA6D2FE-5FD5-4624-828E-D9B94F11844F}" type="presParOf" srcId="{8E73B594-DC9C-4E1F-B571-AF636E584908}" destId="{2604DBC4-706E-4B5D-A222-D5FB6128C26C}" srcOrd="7" destOrd="0" presId="urn:microsoft.com/office/officeart/2005/8/layout/cycle1"/>
    <dgm:cxn modelId="{2515F531-0E96-4742-B097-6B6C1EA5E16C}" type="presParOf" srcId="{8E73B594-DC9C-4E1F-B571-AF636E584908}" destId="{13EEC128-81F2-459A-992F-0BB72143E457}" srcOrd="8" destOrd="0" presId="urn:microsoft.com/office/officeart/2005/8/layout/cycle1"/>
    <dgm:cxn modelId="{4BD681C5-6B8C-47B0-846E-4600D5FCC305}" type="presParOf" srcId="{8E73B594-DC9C-4E1F-B571-AF636E584908}" destId="{0970A335-B559-45DD-A8B3-4797B7F4A41D}" srcOrd="9" destOrd="0" presId="urn:microsoft.com/office/officeart/2005/8/layout/cycle1"/>
    <dgm:cxn modelId="{A05202F6-3BC1-467B-B0CE-CD5BEFF0DD29}" type="presParOf" srcId="{8E73B594-DC9C-4E1F-B571-AF636E584908}" destId="{C9007D68-995F-47D5-B860-BB7888246278}" srcOrd="10" destOrd="0" presId="urn:microsoft.com/office/officeart/2005/8/layout/cycle1"/>
    <dgm:cxn modelId="{423D98F6-0902-4C1C-BFA6-ABE210C5702A}" type="presParOf" srcId="{8E73B594-DC9C-4E1F-B571-AF636E584908}" destId="{6E23DCB8-8195-4E1A-80D8-819F4067CE4F}" srcOrd="11" destOrd="0" presId="urn:microsoft.com/office/officeart/2005/8/layout/cycle1"/>
    <dgm:cxn modelId="{205BEBFF-DACF-4F3F-8717-5C7CAB0E04ED}" type="presParOf" srcId="{8E73B594-DC9C-4E1F-B571-AF636E584908}" destId="{A2FCD6EE-049A-4274-AFC4-6D55FDE7BBA0}" srcOrd="12" destOrd="0" presId="urn:microsoft.com/office/officeart/2005/8/layout/cycle1"/>
    <dgm:cxn modelId="{40290CA8-CC3E-4CA3-B176-DF21465B0CCA}" type="presParOf" srcId="{8E73B594-DC9C-4E1F-B571-AF636E584908}" destId="{DF4A0FD8-BFCB-45B1-91FA-50F44759D745}" srcOrd="13" destOrd="0" presId="urn:microsoft.com/office/officeart/2005/8/layout/cycle1"/>
    <dgm:cxn modelId="{C8A3834C-BB67-4635-9523-C719AB6D3D5E}" type="presParOf" srcId="{8E73B594-DC9C-4E1F-B571-AF636E584908}" destId="{0FEED781-5BF6-432F-8FF6-E7388A3F70CA}" srcOrd="14" destOrd="0" presId="urn:microsoft.com/office/officeart/2005/8/layout/cycle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FA64CF8-45DF-471C-92FA-4902DA8E3686}" type="doc">
      <dgm:prSet loTypeId="urn:microsoft.com/office/officeart/2005/8/layout/process2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CL"/>
        </a:p>
      </dgm:t>
    </dgm:pt>
    <dgm:pt modelId="{1C1C77BA-B9EF-4C06-B0C4-98B438B5B4E0}">
      <dgm:prSet custT="1"/>
      <dgm:spPr>
        <a:solidFill>
          <a:srgbClr val="0033CC"/>
        </a:solidFill>
      </dgm:spPr>
      <dgm:t>
        <a:bodyPr/>
        <a:lstStyle/>
        <a:p>
          <a:pPr rtl="0"/>
          <a:r>
            <a:rPr lang="es-CL" sz="2000" dirty="0" smtClean="0">
              <a:latin typeface="MV Boli" panose="02000500030200090000" pitchFamily="2" charset="0"/>
              <a:cs typeface="MV Boli" panose="02000500030200090000" pitchFamily="2" charset="0"/>
            </a:rPr>
            <a:t>Reflexión individual (dispositivo 1)</a:t>
          </a:r>
          <a:endParaRPr lang="es-CL" sz="2000" dirty="0">
            <a:latin typeface="MV Boli" panose="02000500030200090000" pitchFamily="2" charset="0"/>
            <a:cs typeface="MV Boli" panose="02000500030200090000" pitchFamily="2" charset="0"/>
          </a:endParaRPr>
        </a:p>
      </dgm:t>
    </dgm:pt>
    <dgm:pt modelId="{DB13204D-4385-4CD9-BB66-F320FBC4ABF7}" type="parTrans" cxnId="{C08E6A38-EDA5-44FC-B65A-90BFB4B164D8}">
      <dgm:prSet/>
      <dgm:spPr/>
      <dgm:t>
        <a:bodyPr/>
        <a:lstStyle/>
        <a:p>
          <a:endParaRPr lang="es-CL" sz="2000">
            <a:latin typeface="MV Boli" panose="02000500030200090000" pitchFamily="2" charset="0"/>
            <a:cs typeface="MV Boli" panose="02000500030200090000" pitchFamily="2" charset="0"/>
          </a:endParaRPr>
        </a:p>
      </dgm:t>
    </dgm:pt>
    <dgm:pt modelId="{32050F4B-C9F7-45D7-9E2C-FF81FD8603ED}" type="sibTrans" cxnId="{C08E6A38-EDA5-44FC-B65A-90BFB4B164D8}">
      <dgm:prSet custT="1"/>
      <dgm:spPr/>
      <dgm:t>
        <a:bodyPr/>
        <a:lstStyle/>
        <a:p>
          <a:endParaRPr lang="es-CL" sz="2000">
            <a:latin typeface="MV Boli" panose="02000500030200090000" pitchFamily="2" charset="0"/>
            <a:cs typeface="MV Boli" panose="02000500030200090000" pitchFamily="2" charset="0"/>
          </a:endParaRPr>
        </a:p>
      </dgm:t>
    </dgm:pt>
    <dgm:pt modelId="{DE73A403-C18B-4176-B577-C0405112844D}">
      <dgm:prSet custT="1"/>
      <dgm:spPr>
        <a:solidFill>
          <a:srgbClr val="0033CC"/>
        </a:solidFill>
      </dgm:spPr>
      <dgm:t>
        <a:bodyPr/>
        <a:lstStyle/>
        <a:p>
          <a:pPr rtl="0"/>
          <a:r>
            <a:rPr lang="es-CL" sz="2000" dirty="0" smtClean="0">
              <a:latin typeface="MV Boli" panose="02000500030200090000" pitchFamily="2" charset="0"/>
              <a:cs typeface="MV Boli" panose="02000500030200090000" pitchFamily="2" charset="0"/>
            </a:rPr>
            <a:t>Reflexión grupal basada en un caso en primeras edades </a:t>
          </a:r>
          <a:endParaRPr lang="es-CL" sz="2000" dirty="0">
            <a:latin typeface="MV Boli" panose="02000500030200090000" pitchFamily="2" charset="0"/>
            <a:cs typeface="MV Boli" panose="02000500030200090000" pitchFamily="2" charset="0"/>
          </a:endParaRPr>
        </a:p>
      </dgm:t>
    </dgm:pt>
    <dgm:pt modelId="{573EC452-8443-4091-80B8-7D36F7F2D325}" type="parTrans" cxnId="{9A7BA008-0552-4598-B4F2-86EF7C66F1F0}">
      <dgm:prSet/>
      <dgm:spPr/>
      <dgm:t>
        <a:bodyPr/>
        <a:lstStyle/>
        <a:p>
          <a:endParaRPr lang="es-CL" sz="2000">
            <a:latin typeface="MV Boli" panose="02000500030200090000" pitchFamily="2" charset="0"/>
            <a:cs typeface="MV Boli" panose="02000500030200090000" pitchFamily="2" charset="0"/>
          </a:endParaRPr>
        </a:p>
      </dgm:t>
    </dgm:pt>
    <dgm:pt modelId="{DD1907DB-9448-4180-BCE6-735FE837811C}" type="sibTrans" cxnId="{9A7BA008-0552-4598-B4F2-86EF7C66F1F0}">
      <dgm:prSet custT="1"/>
      <dgm:spPr/>
      <dgm:t>
        <a:bodyPr/>
        <a:lstStyle/>
        <a:p>
          <a:endParaRPr lang="es-CL" sz="2000">
            <a:latin typeface="MV Boli" panose="02000500030200090000" pitchFamily="2" charset="0"/>
            <a:cs typeface="MV Boli" panose="02000500030200090000" pitchFamily="2" charset="0"/>
          </a:endParaRPr>
        </a:p>
      </dgm:t>
    </dgm:pt>
    <dgm:pt modelId="{BA1841C1-0772-467E-BB89-7C4FFDDA04D7}">
      <dgm:prSet custT="1"/>
      <dgm:spPr>
        <a:solidFill>
          <a:srgbClr val="0033CC"/>
        </a:solidFill>
      </dgm:spPr>
      <dgm:t>
        <a:bodyPr/>
        <a:lstStyle/>
        <a:p>
          <a:pPr rtl="0"/>
          <a:r>
            <a:rPr lang="es-CL" sz="2000" smtClean="0">
              <a:latin typeface="MV Boli" panose="02000500030200090000" pitchFamily="2" charset="0"/>
              <a:cs typeface="MV Boli" panose="02000500030200090000" pitchFamily="2" charset="0"/>
            </a:rPr>
            <a:t>Puesta en común</a:t>
          </a:r>
          <a:endParaRPr lang="es-CL" sz="2000">
            <a:latin typeface="MV Boli" panose="02000500030200090000" pitchFamily="2" charset="0"/>
            <a:cs typeface="MV Boli" panose="02000500030200090000" pitchFamily="2" charset="0"/>
          </a:endParaRPr>
        </a:p>
      </dgm:t>
    </dgm:pt>
    <dgm:pt modelId="{5516C0E8-0A9F-4F30-AD70-22CB4358449A}" type="parTrans" cxnId="{0566617B-7E20-4A34-90EC-F9AC9768BEAF}">
      <dgm:prSet/>
      <dgm:spPr/>
      <dgm:t>
        <a:bodyPr/>
        <a:lstStyle/>
        <a:p>
          <a:endParaRPr lang="es-CL" sz="2000">
            <a:latin typeface="MV Boli" panose="02000500030200090000" pitchFamily="2" charset="0"/>
            <a:cs typeface="MV Boli" panose="02000500030200090000" pitchFamily="2" charset="0"/>
          </a:endParaRPr>
        </a:p>
      </dgm:t>
    </dgm:pt>
    <dgm:pt modelId="{F374ECF7-DC39-465F-A895-15CCC20D0A71}" type="sibTrans" cxnId="{0566617B-7E20-4A34-90EC-F9AC9768BEAF}">
      <dgm:prSet custT="1"/>
      <dgm:spPr/>
      <dgm:t>
        <a:bodyPr/>
        <a:lstStyle/>
        <a:p>
          <a:endParaRPr lang="es-CL" sz="2000">
            <a:latin typeface="MV Boli" panose="02000500030200090000" pitchFamily="2" charset="0"/>
            <a:cs typeface="MV Boli" panose="02000500030200090000" pitchFamily="2" charset="0"/>
          </a:endParaRPr>
        </a:p>
      </dgm:t>
    </dgm:pt>
    <dgm:pt modelId="{3D5824E0-72CF-41F0-A7EC-98308B848817}">
      <dgm:prSet custT="1"/>
      <dgm:spPr>
        <a:solidFill>
          <a:srgbClr val="0033CC"/>
        </a:solidFill>
      </dgm:spPr>
      <dgm:t>
        <a:bodyPr/>
        <a:lstStyle/>
        <a:p>
          <a:pPr rtl="0"/>
          <a:r>
            <a:rPr lang="es-CL" sz="2000" dirty="0" smtClean="0">
              <a:latin typeface="MV Boli" panose="02000500030200090000" pitchFamily="2" charset="0"/>
              <a:cs typeface="MV Boli" panose="02000500030200090000" pitchFamily="2" charset="0"/>
            </a:rPr>
            <a:t>Reflexión individual (dispositivo 2)</a:t>
          </a:r>
          <a:endParaRPr lang="es-CL" sz="2000" dirty="0">
            <a:latin typeface="MV Boli" panose="02000500030200090000" pitchFamily="2" charset="0"/>
            <a:cs typeface="MV Boli" panose="02000500030200090000" pitchFamily="2" charset="0"/>
          </a:endParaRPr>
        </a:p>
      </dgm:t>
    </dgm:pt>
    <dgm:pt modelId="{DBA3E8BA-EA6A-4613-9FDC-D2AFC9396DA6}" type="parTrans" cxnId="{EBF86F7D-BCD0-4774-931D-F3F6DF35099C}">
      <dgm:prSet/>
      <dgm:spPr/>
      <dgm:t>
        <a:bodyPr/>
        <a:lstStyle/>
        <a:p>
          <a:endParaRPr lang="es-CL" sz="2000">
            <a:latin typeface="MV Boli" panose="02000500030200090000" pitchFamily="2" charset="0"/>
            <a:cs typeface="MV Boli" panose="02000500030200090000" pitchFamily="2" charset="0"/>
          </a:endParaRPr>
        </a:p>
      </dgm:t>
    </dgm:pt>
    <dgm:pt modelId="{8F7C0796-E23D-40FA-9FB6-F1DC939929E4}" type="sibTrans" cxnId="{EBF86F7D-BCD0-4774-931D-F3F6DF35099C}">
      <dgm:prSet/>
      <dgm:spPr/>
      <dgm:t>
        <a:bodyPr/>
        <a:lstStyle/>
        <a:p>
          <a:endParaRPr lang="es-CL" sz="2000">
            <a:latin typeface="MV Boli" panose="02000500030200090000" pitchFamily="2" charset="0"/>
            <a:cs typeface="MV Boli" panose="02000500030200090000" pitchFamily="2" charset="0"/>
          </a:endParaRPr>
        </a:p>
      </dgm:t>
    </dgm:pt>
    <dgm:pt modelId="{FCA3955A-21A5-4855-91DF-34E17E6074E5}" type="pres">
      <dgm:prSet presAssocID="{6FA64CF8-45DF-471C-92FA-4902DA8E3686}" presName="linearFlow" presStyleCnt="0">
        <dgm:presLayoutVars>
          <dgm:resizeHandles val="exact"/>
        </dgm:presLayoutVars>
      </dgm:prSet>
      <dgm:spPr/>
      <dgm:t>
        <a:bodyPr/>
        <a:lstStyle/>
        <a:p>
          <a:endParaRPr lang="es-CL"/>
        </a:p>
      </dgm:t>
    </dgm:pt>
    <dgm:pt modelId="{026665AE-C97E-40CA-AD18-4C1FDFDCAA57}" type="pres">
      <dgm:prSet presAssocID="{1C1C77BA-B9EF-4C06-B0C4-98B438B5B4E0}" presName="node" presStyleLbl="node1" presStyleIdx="0" presStyleCnt="4" custScaleX="223518" custLinFactNeighborX="-712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A65F3E24-B3BE-44CA-8894-ED2776250E36}" type="pres">
      <dgm:prSet presAssocID="{32050F4B-C9F7-45D7-9E2C-FF81FD8603ED}" presName="sibTrans" presStyleLbl="sibTrans2D1" presStyleIdx="0" presStyleCnt="3"/>
      <dgm:spPr/>
      <dgm:t>
        <a:bodyPr/>
        <a:lstStyle/>
        <a:p>
          <a:endParaRPr lang="es-CL"/>
        </a:p>
      </dgm:t>
    </dgm:pt>
    <dgm:pt modelId="{C7BA846D-C0CA-439E-AB64-940BE691AC19}" type="pres">
      <dgm:prSet presAssocID="{32050F4B-C9F7-45D7-9E2C-FF81FD8603ED}" presName="connectorText" presStyleLbl="sibTrans2D1" presStyleIdx="0" presStyleCnt="3"/>
      <dgm:spPr/>
      <dgm:t>
        <a:bodyPr/>
        <a:lstStyle/>
        <a:p>
          <a:endParaRPr lang="es-CL"/>
        </a:p>
      </dgm:t>
    </dgm:pt>
    <dgm:pt modelId="{827722CF-FFBC-4212-A09E-D111C8A674A1}" type="pres">
      <dgm:prSet presAssocID="{DE73A403-C18B-4176-B577-C0405112844D}" presName="node" presStyleLbl="node1" presStyleIdx="1" presStyleCnt="4" custScaleX="223518" custScaleY="156526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2FF0735A-9492-4244-8D62-F581BD85B5AC}" type="pres">
      <dgm:prSet presAssocID="{DD1907DB-9448-4180-BCE6-735FE837811C}" presName="sibTrans" presStyleLbl="sibTrans2D1" presStyleIdx="1" presStyleCnt="3"/>
      <dgm:spPr/>
      <dgm:t>
        <a:bodyPr/>
        <a:lstStyle/>
        <a:p>
          <a:endParaRPr lang="es-CL"/>
        </a:p>
      </dgm:t>
    </dgm:pt>
    <dgm:pt modelId="{DB4738D0-535A-48D4-BF83-201F25A86F2F}" type="pres">
      <dgm:prSet presAssocID="{DD1907DB-9448-4180-BCE6-735FE837811C}" presName="connectorText" presStyleLbl="sibTrans2D1" presStyleIdx="1" presStyleCnt="3"/>
      <dgm:spPr/>
      <dgm:t>
        <a:bodyPr/>
        <a:lstStyle/>
        <a:p>
          <a:endParaRPr lang="es-CL"/>
        </a:p>
      </dgm:t>
    </dgm:pt>
    <dgm:pt modelId="{3B40FA87-DCAB-4ACA-BE69-DA29AE93522C}" type="pres">
      <dgm:prSet presAssocID="{BA1841C1-0772-467E-BB89-7C4FFDDA04D7}" presName="node" presStyleLbl="node1" presStyleIdx="2" presStyleCnt="4" custScaleX="222226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0A984BF2-87DE-4736-A91D-A37B2E023662}" type="pres">
      <dgm:prSet presAssocID="{F374ECF7-DC39-465F-A895-15CCC20D0A71}" presName="sibTrans" presStyleLbl="sibTrans2D1" presStyleIdx="2" presStyleCnt="3"/>
      <dgm:spPr/>
      <dgm:t>
        <a:bodyPr/>
        <a:lstStyle/>
        <a:p>
          <a:endParaRPr lang="es-CL"/>
        </a:p>
      </dgm:t>
    </dgm:pt>
    <dgm:pt modelId="{8D374C98-5921-4009-A668-EA978E215589}" type="pres">
      <dgm:prSet presAssocID="{F374ECF7-DC39-465F-A895-15CCC20D0A71}" presName="connectorText" presStyleLbl="sibTrans2D1" presStyleIdx="2" presStyleCnt="3"/>
      <dgm:spPr/>
      <dgm:t>
        <a:bodyPr/>
        <a:lstStyle/>
        <a:p>
          <a:endParaRPr lang="es-CL"/>
        </a:p>
      </dgm:t>
    </dgm:pt>
    <dgm:pt modelId="{1B9582E0-3055-41CD-8358-2E9F88622EBF}" type="pres">
      <dgm:prSet presAssocID="{3D5824E0-72CF-41F0-A7EC-98308B848817}" presName="node" presStyleLbl="node1" presStyleIdx="3" presStyleCnt="4" custScaleX="226102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</dgm:ptLst>
  <dgm:cxnLst>
    <dgm:cxn modelId="{A2B931E3-300E-45BF-9ABB-B127DAC535D6}" type="presOf" srcId="{32050F4B-C9F7-45D7-9E2C-FF81FD8603ED}" destId="{C7BA846D-C0CA-439E-AB64-940BE691AC19}" srcOrd="1" destOrd="0" presId="urn:microsoft.com/office/officeart/2005/8/layout/process2"/>
    <dgm:cxn modelId="{EBF86F7D-BCD0-4774-931D-F3F6DF35099C}" srcId="{6FA64CF8-45DF-471C-92FA-4902DA8E3686}" destId="{3D5824E0-72CF-41F0-A7EC-98308B848817}" srcOrd="3" destOrd="0" parTransId="{DBA3E8BA-EA6A-4613-9FDC-D2AFC9396DA6}" sibTransId="{8F7C0796-E23D-40FA-9FB6-F1DC939929E4}"/>
    <dgm:cxn modelId="{CA5C8813-BA29-49DE-BBCA-FD8D98C2FB14}" type="presOf" srcId="{DE73A403-C18B-4176-B577-C0405112844D}" destId="{827722CF-FFBC-4212-A09E-D111C8A674A1}" srcOrd="0" destOrd="0" presId="urn:microsoft.com/office/officeart/2005/8/layout/process2"/>
    <dgm:cxn modelId="{D958B778-B44C-4AEE-AEE0-24FE299FA3E8}" type="presOf" srcId="{F374ECF7-DC39-465F-A895-15CCC20D0A71}" destId="{8D374C98-5921-4009-A668-EA978E215589}" srcOrd="1" destOrd="0" presId="urn:microsoft.com/office/officeart/2005/8/layout/process2"/>
    <dgm:cxn modelId="{7DE37015-396C-4A6E-9131-1BB412CDADCE}" type="presOf" srcId="{3D5824E0-72CF-41F0-A7EC-98308B848817}" destId="{1B9582E0-3055-41CD-8358-2E9F88622EBF}" srcOrd="0" destOrd="0" presId="urn:microsoft.com/office/officeart/2005/8/layout/process2"/>
    <dgm:cxn modelId="{9FE35297-D245-41A2-96DC-E51BB19A46FF}" type="presOf" srcId="{DD1907DB-9448-4180-BCE6-735FE837811C}" destId="{DB4738D0-535A-48D4-BF83-201F25A86F2F}" srcOrd="1" destOrd="0" presId="urn:microsoft.com/office/officeart/2005/8/layout/process2"/>
    <dgm:cxn modelId="{110AC11C-04FF-4599-BD45-336E93A4684C}" type="presOf" srcId="{6FA64CF8-45DF-471C-92FA-4902DA8E3686}" destId="{FCA3955A-21A5-4855-91DF-34E17E6074E5}" srcOrd="0" destOrd="0" presId="urn:microsoft.com/office/officeart/2005/8/layout/process2"/>
    <dgm:cxn modelId="{9A7BA008-0552-4598-B4F2-86EF7C66F1F0}" srcId="{6FA64CF8-45DF-471C-92FA-4902DA8E3686}" destId="{DE73A403-C18B-4176-B577-C0405112844D}" srcOrd="1" destOrd="0" parTransId="{573EC452-8443-4091-80B8-7D36F7F2D325}" sibTransId="{DD1907DB-9448-4180-BCE6-735FE837811C}"/>
    <dgm:cxn modelId="{DC56F985-AF29-47D6-BDC9-7BD4BB5D8D68}" type="presOf" srcId="{1C1C77BA-B9EF-4C06-B0C4-98B438B5B4E0}" destId="{026665AE-C97E-40CA-AD18-4C1FDFDCAA57}" srcOrd="0" destOrd="0" presId="urn:microsoft.com/office/officeart/2005/8/layout/process2"/>
    <dgm:cxn modelId="{CB9BEF8B-9CC4-4EDB-A50C-AC749448CC14}" type="presOf" srcId="{DD1907DB-9448-4180-BCE6-735FE837811C}" destId="{2FF0735A-9492-4244-8D62-F581BD85B5AC}" srcOrd="0" destOrd="0" presId="urn:microsoft.com/office/officeart/2005/8/layout/process2"/>
    <dgm:cxn modelId="{28093D60-6D98-496A-BD50-8449F161E564}" type="presOf" srcId="{BA1841C1-0772-467E-BB89-7C4FFDDA04D7}" destId="{3B40FA87-DCAB-4ACA-BE69-DA29AE93522C}" srcOrd="0" destOrd="0" presId="urn:microsoft.com/office/officeart/2005/8/layout/process2"/>
    <dgm:cxn modelId="{C08E6A38-EDA5-44FC-B65A-90BFB4B164D8}" srcId="{6FA64CF8-45DF-471C-92FA-4902DA8E3686}" destId="{1C1C77BA-B9EF-4C06-B0C4-98B438B5B4E0}" srcOrd="0" destOrd="0" parTransId="{DB13204D-4385-4CD9-BB66-F320FBC4ABF7}" sibTransId="{32050F4B-C9F7-45D7-9E2C-FF81FD8603ED}"/>
    <dgm:cxn modelId="{0566617B-7E20-4A34-90EC-F9AC9768BEAF}" srcId="{6FA64CF8-45DF-471C-92FA-4902DA8E3686}" destId="{BA1841C1-0772-467E-BB89-7C4FFDDA04D7}" srcOrd="2" destOrd="0" parTransId="{5516C0E8-0A9F-4F30-AD70-22CB4358449A}" sibTransId="{F374ECF7-DC39-465F-A895-15CCC20D0A71}"/>
    <dgm:cxn modelId="{6EED3829-0C3B-47BA-955D-D436F6ECE8FE}" type="presOf" srcId="{F374ECF7-DC39-465F-A895-15CCC20D0A71}" destId="{0A984BF2-87DE-4736-A91D-A37B2E023662}" srcOrd="0" destOrd="0" presId="urn:microsoft.com/office/officeart/2005/8/layout/process2"/>
    <dgm:cxn modelId="{FF386B88-80DA-4EFA-B71B-74455401E0F9}" type="presOf" srcId="{32050F4B-C9F7-45D7-9E2C-FF81FD8603ED}" destId="{A65F3E24-B3BE-44CA-8894-ED2776250E36}" srcOrd="0" destOrd="0" presId="urn:microsoft.com/office/officeart/2005/8/layout/process2"/>
    <dgm:cxn modelId="{B82D7D3B-E936-445B-B944-FCC8352CD3FB}" type="presParOf" srcId="{FCA3955A-21A5-4855-91DF-34E17E6074E5}" destId="{026665AE-C97E-40CA-AD18-4C1FDFDCAA57}" srcOrd="0" destOrd="0" presId="urn:microsoft.com/office/officeart/2005/8/layout/process2"/>
    <dgm:cxn modelId="{26EE7CDB-73E2-4023-A0B4-C2F5721D7B38}" type="presParOf" srcId="{FCA3955A-21A5-4855-91DF-34E17E6074E5}" destId="{A65F3E24-B3BE-44CA-8894-ED2776250E36}" srcOrd="1" destOrd="0" presId="urn:microsoft.com/office/officeart/2005/8/layout/process2"/>
    <dgm:cxn modelId="{90241879-A6C4-4542-955F-FA648A35B4C3}" type="presParOf" srcId="{A65F3E24-B3BE-44CA-8894-ED2776250E36}" destId="{C7BA846D-C0CA-439E-AB64-940BE691AC19}" srcOrd="0" destOrd="0" presId="urn:microsoft.com/office/officeart/2005/8/layout/process2"/>
    <dgm:cxn modelId="{FD21BDAC-FCFF-44F9-8D7A-461A4A0EECA1}" type="presParOf" srcId="{FCA3955A-21A5-4855-91DF-34E17E6074E5}" destId="{827722CF-FFBC-4212-A09E-D111C8A674A1}" srcOrd="2" destOrd="0" presId="urn:microsoft.com/office/officeart/2005/8/layout/process2"/>
    <dgm:cxn modelId="{0BB9F0B4-D617-480E-9907-7ECFC07E7A3A}" type="presParOf" srcId="{FCA3955A-21A5-4855-91DF-34E17E6074E5}" destId="{2FF0735A-9492-4244-8D62-F581BD85B5AC}" srcOrd="3" destOrd="0" presId="urn:microsoft.com/office/officeart/2005/8/layout/process2"/>
    <dgm:cxn modelId="{00A76792-EBD0-4833-A831-B45F9FCC652A}" type="presParOf" srcId="{2FF0735A-9492-4244-8D62-F581BD85B5AC}" destId="{DB4738D0-535A-48D4-BF83-201F25A86F2F}" srcOrd="0" destOrd="0" presId="urn:microsoft.com/office/officeart/2005/8/layout/process2"/>
    <dgm:cxn modelId="{A9D1DDF1-97D8-4F6C-97F5-2310AABECBA9}" type="presParOf" srcId="{FCA3955A-21A5-4855-91DF-34E17E6074E5}" destId="{3B40FA87-DCAB-4ACA-BE69-DA29AE93522C}" srcOrd="4" destOrd="0" presId="urn:microsoft.com/office/officeart/2005/8/layout/process2"/>
    <dgm:cxn modelId="{146E0641-E5E2-4B90-B968-8D775EC6624F}" type="presParOf" srcId="{FCA3955A-21A5-4855-91DF-34E17E6074E5}" destId="{0A984BF2-87DE-4736-A91D-A37B2E023662}" srcOrd="5" destOrd="0" presId="urn:microsoft.com/office/officeart/2005/8/layout/process2"/>
    <dgm:cxn modelId="{FA161162-1FB4-46BA-9EA2-22E97E1D3574}" type="presParOf" srcId="{0A984BF2-87DE-4736-A91D-A37B2E023662}" destId="{8D374C98-5921-4009-A668-EA978E215589}" srcOrd="0" destOrd="0" presId="urn:microsoft.com/office/officeart/2005/8/layout/process2"/>
    <dgm:cxn modelId="{35D080B1-2AD8-48EA-A77E-720E86DE1C03}" type="presParOf" srcId="{FCA3955A-21A5-4855-91DF-34E17E6074E5}" destId="{1B9582E0-3055-41CD-8358-2E9F88622EBF}" srcOrd="6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1E00DDF-8053-4EDE-9D6C-3B3193233C1F}">
      <dsp:nvSpPr>
        <dsp:cNvPr id="0" name=""/>
        <dsp:cNvSpPr/>
      </dsp:nvSpPr>
      <dsp:spPr>
        <a:xfrm>
          <a:off x="4572399" y="302040"/>
          <a:ext cx="2382292" cy="148651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dirty="0" smtClean="0">
              <a:latin typeface="MV Boli" panose="02000500030200090000" pitchFamily="2" charset="0"/>
              <a:cs typeface="MV Boli" panose="02000500030200090000" pitchFamily="2" charset="0"/>
            </a:rPr>
            <a:t>Fundamentos de la enseñanza para el desarrollo del pensamiento científico</a:t>
          </a:r>
          <a:endParaRPr lang="es-CL" sz="1800" kern="1200" dirty="0">
            <a:latin typeface="MV Boli" panose="02000500030200090000" pitchFamily="2" charset="0"/>
            <a:cs typeface="MV Boli" panose="02000500030200090000" pitchFamily="2" charset="0"/>
          </a:endParaRPr>
        </a:p>
      </dsp:txBody>
      <dsp:txXfrm>
        <a:off x="4572399" y="302040"/>
        <a:ext cx="2382292" cy="1486516"/>
      </dsp:txXfrm>
    </dsp:sp>
    <dsp:sp modelId="{D6B09FBC-FAF7-4EB5-94C0-944207C3140A}">
      <dsp:nvSpPr>
        <dsp:cNvPr id="0" name=""/>
        <dsp:cNvSpPr/>
      </dsp:nvSpPr>
      <dsp:spPr>
        <a:xfrm>
          <a:off x="1129396" y="-165815"/>
          <a:ext cx="5581646" cy="5581646"/>
        </a:xfrm>
        <a:prstGeom prst="circularArrow">
          <a:avLst>
            <a:gd name="adj1" fmla="val 5193"/>
            <a:gd name="adj2" fmla="val 335412"/>
            <a:gd name="adj3" fmla="val 21527231"/>
            <a:gd name="adj4" fmla="val 20415737"/>
            <a:gd name="adj5" fmla="val 6059"/>
          </a:avLst>
        </a:prstGeom>
        <a:solidFill>
          <a:srgbClr val="FFFF00"/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BB4CCE6-6E32-4E23-A1CA-9010122279C1}">
      <dsp:nvSpPr>
        <dsp:cNvPr id="0" name=""/>
        <dsp:cNvSpPr/>
      </dsp:nvSpPr>
      <dsp:spPr>
        <a:xfrm>
          <a:off x="5525408" y="2814051"/>
          <a:ext cx="1486516" cy="148651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L" sz="1800" kern="1200" smtClean="0">
              <a:latin typeface="MV Boli" panose="02000500030200090000" pitchFamily="2" charset="0"/>
              <a:cs typeface="MV Boli" panose="02000500030200090000" pitchFamily="2" charset="0"/>
            </a:rPr>
            <a:t>El contenido científico y el currículum </a:t>
          </a:r>
          <a:endParaRPr lang="es-CL" sz="1800" kern="1200">
            <a:latin typeface="MV Boli" panose="02000500030200090000" pitchFamily="2" charset="0"/>
            <a:cs typeface="MV Boli" panose="02000500030200090000" pitchFamily="2" charset="0"/>
          </a:endParaRPr>
        </a:p>
      </dsp:txBody>
      <dsp:txXfrm>
        <a:off x="5525408" y="2814051"/>
        <a:ext cx="1486516" cy="1486516"/>
      </dsp:txXfrm>
    </dsp:sp>
    <dsp:sp modelId="{2249FA6E-FAFF-444F-A0CB-7AB0EEEFC887}">
      <dsp:nvSpPr>
        <dsp:cNvPr id="0" name=""/>
        <dsp:cNvSpPr/>
      </dsp:nvSpPr>
      <dsp:spPr>
        <a:xfrm>
          <a:off x="1318279" y="-224497"/>
          <a:ext cx="5581646" cy="5581646"/>
        </a:xfrm>
        <a:prstGeom prst="circularArrow">
          <a:avLst>
            <a:gd name="adj1" fmla="val 5193"/>
            <a:gd name="adj2" fmla="val 335412"/>
            <a:gd name="adj3" fmla="val 3667096"/>
            <a:gd name="adj4" fmla="val 2666563"/>
            <a:gd name="adj5" fmla="val 6059"/>
          </a:avLst>
        </a:prstGeom>
        <a:solidFill>
          <a:srgbClr val="FF6600"/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604DBC4-706E-4B5D-A222-D5FB6128C26C}">
      <dsp:nvSpPr>
        <dsp:cNvPr id="0" name=""/>
        <dsp:cNvSpPr/>
      </dsp:nvSpPr>
      <dsp:spPr>
        <a:xfrm>
          <a:off x="2737734" y="4411146"/>
          <a:ext cx="2350718" cy="148651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kern="1200" dirty="0" smtClean="0">
              <a:latin typeface="MV Boli" panose="02000500030200090000" pitchFamily="2" charset="0"/>
              <a:cs typeface="MV Boli" panose="02000500030200090000" pitchFamily="2" charset="0"/>
            </a:rPr>
            <a:t>Principios pedagógicos</a:t>
          </a:r>
          <a:endParaRPr lang="es-CL" sz="1800" kern="1200" dirty="0">
            <a:latin typeface="MV Boli" panose="02000500030200090000" pitchFamily="2" charset="0"/>
            <a:cs typeface="MV Boli" panose="02000500030200090000" pitchFamily="2" charset="0"/>
          </a:endParaRPr>
        </a:p>
      </dsp:txBody>
      <dsp:txXfrm>
        <a:off x="2737734" y="4411146"/>
        <a:ext cx="2350718" cy="1486516"/>
      </dsp:txXfrm>
    </dsp:sp>
    <dsp:sp modelId="{13EEC128-81F2-459A-992F-0BB72143E457}">
      <dsp:nvSpPr>
        <dsp:cNvPr id="0" name=""/>
        <dsp:cNvSpPr/>
      </dsp:nvSpPr>
      <dsp:spPr>
        <a:xfrm>
          <a:off x="926260" y="-214925"/>
          <a:ext cx="5581646" cy="5562501"/>
        </a:xfrm>
        <a:prstGeom prst="circularArrow">
          <a:avLst>
            <a:gd name="adj1" fmla="val 5193"/>
            <a:gd name="adj2" fmla="val 335412"/>
            <a:gd name="adj3" fmla="val 7798024"/>
            <a:gd name="adj4" fmla="val 6797492"/>
            <a:gd name="adj5" fmla="val 6059"/>
          </a:avLst>
        </a:prstGeom>
        <a:solidFill>
          <a:srgbClr val="FF0000"/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9007D68-995F-47D5-B860-BB7888246278}">
      <dsp:nvSpPr>
        <dsp:cNvPr id="0" name=""/>
        <dsp:cNvSpPr/>
      </dsp:nvSpPr>
      <dsp:spPr>
        <a:xfrm>
          <a:off x="814261" y="2814051"/>
          <a:ext cx="1486516" cy="148651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kern="1200" dirty="0" smtClean="0">
              <a:latin typeface="MV Boli" panose="02000500030200090000" pitchFamily="2" charset="0"/>
              <a:cs typeface="MV Boli" panose="02000500030200090000" pitchFamily="2" charset="0"/>
            </a:rPr>
            <a:t>Estrategias y recursos didácticos</a:t>
          </a:r>
          <a:endParaRPr lang="es-CL" sz="1800" kern="1200" dirty="0">
            <a:latin typeface="MV Boli" panose="02000500030200090000" pitchFamily="2" charset="0"/>
            <a:cs typeface="MV Boli" panose="02000500030200090000" pitchFamily="2" charset="0"/>
          </a:endParaRPr>
        </a:p>
      </dsp:txBody>
      <dsp:txXfrm>
        <a:off x="814261" y="2814051"/>
        <a:ext cx="1486516" cy="1486516"/>
      </dsp:txXfrm>
    </dsp:sp>
    <dsp:sp modelId="{6E23DCB8-8195-4E1A-80D8-819F4067CE4F}">
      <dsp:nvSpPr>
        <dsp:cNvPr id="0" name=""/>
        <dsp:cNvSpPr/>
      </dsp:nvSpPr>
      <dsp:spPr>
        <a:xfrm>
          <a:off x="1122270" y="1114"/>
          <a:ext cx="5581646" cy="5581646"/>
        </a:xfrm>
        <a:prstGeom prst="circularArrow">
          <a:avLst>
            <a:gd name="adj1" fmla="val 5193"/>
            <a:gd name="adj2" fmla="val 335412"/>
            <a:gd name="adj3" fmla="val 12300136"/>
            <a:gd name="adj4" fmla="val 10769306"/>
            <a:gd name="adj5" fmla="val 6059"/>
          </a:avLst>
        </a:prstGeom>
        <a:solidFill>
          <a:srgbClr val="7030A0"/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F4A0FD8-BFCB-45B1-91FA-50F44759D745}">
      <dsp:nvSpPr>
        <dsp:cNvPr id="0" name=""/>
        <dsp:cNvSpPr/>
      </dsp:nvSpPr>
      <dsp:spPr>
        <a:xfrm>
          <a:off x="1245111" y="44908"/>
          <a:ext cx="2424315" cy="148651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kern="1200" dirty="0" smtClean="0">
              <a:latin typeface="MV Boli" panose="02000500030200090000" pitchFamily="2" charset="0"/>
              <a:cs typeface="MV Boli" panose="02000500030200090000" pitchFamily="2" charset="0"/>
            </a:rPr>
            <a:t>Diseño, implementación y evaluación de propuestas</a:t>
          </a:r>
          <a:endParaRPr lang="es-CL" sz="1800" kern="1200" dirty="0">
            <a:latin typeface="MV Boli" panose="02000500030200090000" pitchFamily="2" charset="0"/>
            <a:cs typeface="MV Boli" panose="02000500030200090000" pitchFamily="2" charset="0"/>
          </a:endParaRPr>
        </a:p>
      </dsp:txBody>
      <dsp:txXfrm>
        <a:off x="1245111" y="44908"/>
        <a:ext cx="2424315" cy="1486516"/>
      </dsp:txXfrm>
    </dsp:sp>
    <dsp:sp modelId="{0FEED781-5BF6-432F-8FF6-E7388A3F70CA}">
      <dsp:nvSpPr>
        <dsp:cNvPr id="0" name=""/>
        <dsp:cNvSpPr/>
      </dsp:nvSpPr>
      <dsp:spPr>
        <a:xfrm>
          <a:off x="1310962" y="-24899"/>
          <a:ext cx="5581646" cy="5581646"/>
        </a:xfrm>
        <a:prstGeom prst="circularArrow">
          <a:avLst>
            <a:gd name="adj1" fmla="val 5193"/>
            <a:gd name="adj2" fmla="val 335412"/>
            <a:gd name="adj3" fmla="val 16521786"/>
            <a:gd name="adj4" fmla="val 15596804"/>
            <a:gd name="adj5" fmla="val 6059"/>
          </a:avLst>
        </a:prstGeom>
        <a:solidFill>
          <a:srgbClr val="0033CC"/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26665AE-C97E-40CA-AD18-4C1FDFDCAA57}">
      <dsp:nvSpPr>
        <dsp:cNvPr id="0" name=""/>
        <dsp:cNvSpPr/>
      </dsp:nvSpPr>
      <dsp:spPr>
        <a:xfrm>
          <a:off x="1215074" y="2212"/>
          <a:ext cx="4485003" cy="501637"/>
        </a:xfrm>
        <a:prstGeom prst="roundRect">
          <a:avLst>
            <a:gd name="adj" fmla="val 10000"/>
          </a:avLst>
        </a:prstGeom>
        <a:solidFill>
          <a:srgbClr val="0033CC"/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L" sz="2000" kern="1200" dirty="0" smtClean="0">
              <a:latin typeface="MV Boli" panose="02000500030200090000" pitchFamily="2" charset="0"/>
              <a:cs typeface="MV Boli" panose="02000500030200090000" pitchFamily="2" charset="0"/>
            </a:rPr>
            <a:t>Reflexión individual (dispositivo 1)</a:t>
          </a:r>
          <a:endParaRPr lang="es-CL" sz="2000" kern="1200" dirty="0">
            <a:latin typeface="MV Boli" panose="02000500030200090000" pitchFamily="2" charset="0"/>
            <a:cs typeface="MV Boli" panose="02000500030200090000" pitchFamily="2" charset="0"/>
          </a:endParaRPr>
        </a:p>
      </dsp:txBody>
      <dsp:txXfrm>
        <a:off x="1229766" y="16904"/>
        <a:ext cx="4455619" cy="472253"/>
      </dsp:txXfrm>
    </dsp:sp>
    <dsp:sp modelId="{A65F3E24-B3BE-44CA-8894-ED2776250E36}">
      <dsp:nvSpPr>
        <dsp:cNvPr id="0" name=""/>
        <dsp:cNvSpPr/>
      </dsp:nvSpPr>
      <dsp:spPr>
        <a:xfrm rot="5345082">
          <a:off x="3369517" y="516390"/>
          <a:ext cx="188138" cy="225737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CL" sz="2000" kern="1200">
            <a:latin typeface="MV Boli" panose="02000500030200090000" pitchFamily="2" charset="0"/>
            <a:cs typeface="MV Boli" panose="02000500030200090000" pitchFamily="2" charset="0"/>
          </a:endParaRPr>
        </a:p>
      </dsp:txBody>
      <dsp:txXfrm rot="-5400000">
        <a:off x="3395414" y="535193"/>
        <a:ext cx="135443" cy="131697"/>
      </dsp:txXfrm>
    </dsp:sp>
    <dsp:sp modelId="{827722CF-FFBC-4212-A09E-D111C8A674A1}">
      <dsp:nvSpPr>
        <dsp:cNvPr id="0" name=""/>
        <dsp:cNvSpPr/>
      </dsp:nvSpPr>
      <dsp:spPr>
        <a:xfrm>
          <a:off x="1229360" y="754668"/>
          <a:ext cx="4485003" cy="785193"/>
        </a:xfrm>
        <a:prstGeom prst="roundRect">
          <a:avLst>
            <a:gd name="adj" fmla="val 10000"/>
          </a:avLst>
        </a:prstGeom>
        <a:solidFill>
          <a:srgbClr val="0033CC"/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L" sz="2000" kern="1200" dirty="0" smtClean="0">
              <a:latin typeface="MV Boli" panose="02000500030200090000" pitchFamily="2" charset="0"/>
              <a:cs typeface="MV Boli" panose="02000500030200090000" pitchFamily="2" charset="0"/>
            </a:rPr>
            <a:t>Reflexión grupal basada en un caso en primeras edades </a:t>
          </a:r>
          <a:endParaRPr lang="es-CL" sz="2000" kern="1200" dirty="0">
            <a:latin typeface="MV Boli" panose="02000500030200090000" pitchFamily="2" charset="0"/>
            <a:cs typeface="MV Boli" panose="02000500030200090000" pitchFamily="2" charset="0"/>
          </a:endParaRPr>
        </a:p>
      </dsp:txBody>
      <dsp:txXfrm>
        <a:off x="1252358" y="777666"/>
        <a:ext cx="4439007" cy="739197"/>
      </dsp:txXfrm>
    </dsp:sp>
    <dsp:sp modelId="{2FF0735A-9492-4244-8D62-F581BD85B5AC}">
      <dsp:nvSpPr>
        <dsp:cNvPr id="0" name=""/>
        <dsp:cNvSpPr/>
      </dsp:nvSpPr>
      <dsp:spPr>
        <a:xfrm rot="5400000">
          <a:off x="3377805" y="1552403"/>
          <a:ext cx="188114" cy="225737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CL" sz="2000" kern="1200">
            <a:latin typeface="MV Boli" panose="02000500030200090000" pitchFamily="2" charset="0"/>
            <a:cs typeface="MV Boli" panose="02000500030200090000" pitchFamily="2" charset="0"/>
          </a:endParaRPr>
        </a:p>
      </dsp:txBody>
      <dsp:txXfrm rot="-5400000">
        <a:off x="3404141" y="1571214"/>
        <a:ext cx="135443" cy="131680"/>
      </dsp:txXfrm>
    </dsp:sp>
    <dsp:sp modelId="{3B40FA87-DCAB-4ACA-BE69-DA29AE93522C}">
      <dsp:nvSpPr>
        <dsp:cNvPr id="0" name=""/>
        <dsp:cNvSpPr/>
      </dsp:nvSpPr>
      <dsp:spPr>
        <a:xfrm>
          <a:off x="1242323" y="1790681"/>
          <a:ext cx="4459078" cy="501637"/>
        </a:xfrm>
        <a:prstGeom prst="roundRect">
          <a:avLst>
            <a:gd name="adj" fmla="val 10000"/>
          </a:avLst>
        </a:prstGeom>
        <a:solidFill>
          <a:srgbClr val="0033CC"/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L" sz="2000" kern="1200" smtClean="0">
              <a:latin typeface="MV Boli" panose="02000500030200090000" pitchFamily="2" charset="0"/>
              <a:cs typeface="MV Boli" panose="02000500030200090000" pitchFamily="2" charset="0"/>
            </a:rPr>
            <a:t>Puesta en común</a:t>
          </a:r>
          <a:endParaRPr lang="es-CL" sz="2000" kern="1200">
            <a:latin typeface="MV Boli" panose="02000500030200090000" pitchFamily="2" charset="0"/>
            <a:cs typeface="MV Boli" panose="02000500030200090000" pitchFamily="2" charset="0"/>
          </a:endParaRPr>
        </a:p>
      </dsp:txBody>
      <dsp:txXfrm>
        <a:off x="1257015" y="1805373"/>
        <a:ext cx="4429694" cy="472253"/>
      </dsp:txXfrm>
    </dsp:sp>
    <dsp:sp modelId="{0A984BF2-87DE-4736-A91D-A37B2E023662}">
      <dsp:nvSpPr>
        <dsp:cNvPr id="0" name=""/>
        <dsp:cNvSpPr/>
      </dsp:nvSpPr>
      <dsp:spPr>
        <a:xfrm rot="5400000">
          <a:off x="3377805" y="2304860"/>
          <a:ext cx="188114" cy="225737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CL" sz="2000" kern="1200">
            <a:latin typeface="MV Boli" panose="02000500030200090000" pitchFamily="2" charset="0"/>
            <a:cs typeface="MV Boli" panose="02000500030200090000" pitchFamily="2" charset="0"/>
          </a:endParaRPr>
        </a:p>
      </dsp:txBody>
      <dsp:txXfrm rot="-5400000">
        <a:off x="3404141" y="2323671"/>
        <a:ext cx="135443" cy="131680"/>
      </dsp:txXfrm>
    </dsp:sp>
    <dsp:sp modelId="{1B9582E0-3055-41CD-8358-2E9F88622EBF}">
      <dsp:nvSpPr>
        <dsp:cNvPr id="0" name=""/>
        <dsp:cNvSpPr/>
      </dsp:nvSpPr>
      <dsp:spPr>
        <a:xfrm>
          <a:off x="1203436" y="2543138"/>
          <a:ext cx="4536852" cy="501637"/>
        </a:xfrm>
        <a:prstGeom prst="roundRect">
          <a:avLst>
            <a:gd name="adj" fmla="val 10000"/>
          </a:avLst>
        </a:prstGeom>
        <a:solidFill>
          <a:srgbClr val="0033CC"/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L" sz="2000" kern="1200" dirty="0" smtClean="0">
              <a:latin typeface="MV Boli" panose="02000500030200090000" pitchFamily="2" charset="0"/>
              <a:cs typeface="MV Boli" panose="02000500030200090000" pitchFamily="2" charset="0"/>
            </a:rPr>
            <a:t>Reflexión individual (dispositivo 2)</a:t>
          </a:r>
          <a:endParaRPr lang="es-CL" sz="2000" kern="1200" dirty="0">
            <a:latin typeface="MV Boli" panose="02000500030200090000" pitchFamily="2" charset="0"/>
            <a:cs typeface="MV Boli" panose="02000500030200090000" pitchFamily="2" charset="0"/>
          </a:endParaRPr>
        </a:p>
      </dsp:txBody>
      <dsp:txXfrm>
        <a:off x="1218128" y="2557830"/>
        <a:ext cx="4507468" cy="47225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1">
  <dgm:title val=""/>
  <dgm:desc val=""/>
  <dgm:catLst>
    <dgm:cat type="cycle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alg type="cycle">
          <dgm:param type="stAng" val="0"/>
          <dgm:param type="spanAng" val="360"/>
        </dgm:alg>
      </dgm:if>
      <dgm:else name="Name2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hoose name="Name3">
      <dgm:if name="Name4" func="var" arg="dir" op="equ" val="norm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if>
      <dgm:else name="Name5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 fact="-1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else>
    </dgm:choose>
    <dgm:ruleLst>
      <dgm:rule type="diam" val="INF" fact="NaN" max="NaN"/>
    </dgm:ruleLst>
    <dgm:forEach name="nodesForEach" axis="ch" ptType="node">
      <dgm:choose name="Name6">
        <dgm:if name="Name7" axis="par ch" ptType="doc node" func="cnt" op="gt" val="1">
          <dgm:layoutNode name="dummy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</dgm:if>
        <dgm:else name="Name8"/>
      </dgm:choose>
      <dgm:layoutNode name="node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Name11" axis="followSib" ptType="sibTrans" hideLastTrans="0" cnt="1">
            <dgm:layoutNode name="sibTrans" styleLbl="node1">
              <dgm:alg type="conn"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begPad"/>
                <dgm:constr type="endPad"/>
              </dgm:constrLst>
              <dgm:ruleLst/>
            </dgm:layoutNode>
          </dgm:forEach>
        </dgm:if>
        <dgm:else name="Name12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28020" y="1769541"/>
            <a:ext cx="7080026" cy="1828801"/>
          </a:xfrm>
        </p:spPr>
        <p:txBody>
          <a:bodyPr anchor="b">
            <a:normAutofit/>
          </a:bodyPr>
          <a:lstStyle>
            <a:lvl1pPr algn="ctr">
              <a:defRPr sz="54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020" y="3598339"/>
            <a:ext cx="7080026" cy="1049867"/>
          </a:xfrm>
        </p:spPr>
        <p:txBody>
          <a:bodyPr anchor="t"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005E1E-BC03-4EC7-AF0E-56767BD99B27}" type="datetimeFigureOut">
              <a:rPr lang="es-CL" smtClean="0">
                <a:solidFill>
                  <a:prstClr val="white">
                    <a:lumMod val="95000"/>
                  </a:prstClr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</a:rPr>
              <a:pPr/>
              <a:t>27-10-2016</a:t>
            </a:fld>
            <a:endParaRPr lang="es-CL">
              <a:solidFill>
                <a:prstClr val="white">
                  <a:lumMod val="95000"/>
                </a:prstClr>
              </a:solidFill>
              <a:effectLst>
                <a:outerShdw blurRad="50800" dist="38100" dir="2700000" algn="tl" rotWithShape="0">
                  <a:prstClr val="black">
                    <a:alpha val="43000"/>
                  </a:prstClr>
                </a:outerShdw>
              </a:effectLst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>
              <a:solidFill>
                <a:prstClr val="white">
                  <a:lumMod val="95000"/>
                </a:prstClr>
              </a:solidFill>
              <a:effectLst>
                <a:outerShdw blurRad="50800" dist="38100" dir="2700000" algn="tl" rotWithShape="0">
                  <a:prstClr val="black">
                    <a:alpha val="43000"/>
                  </a:prstClr>
                </a:outerShdw>
              </a:effectLst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59A514-D803-48B1-BB34-6EA759500939}" type="slidenum">
              <a:rPr lang="es-CL" smtClean="0">
                <a:solidFill>
                  <a:prstClr val="white">
                    <a:lumMod val="95000"/>
                  </a:prstClr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</a:rPr>
              <a:pPr/>
              <a:t>‹Nº›</a:t>
            </a:fld>
            <a:endParaRPr lang="es-CL">
              <a:solidFill>
                <a:prstClr val="white">
                  <a:lumMod val="95000"/>
                </a:prstClr>
              </a:solidFill>
              <a:effectLst>
                <a:outerShdw blurRad="50800" dist="38100" dir="2700000" algn="tl" rotWithShape="0">
                  <a:prstClr val="black">
                    <a:alpha val="43000"/>
                  </a:prst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2863728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n panorámic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Slate-V2-SD-pano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3995" y="540085"/>
            <a:ext cx="7656010" cy="383437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54" y="4565255"/>
            <a:ext cx="7766495" cy="543472"/>
          </a:xfrm>
        </p:spPr>
        <p:txBody>
          <a:bodyPr anchor="b">
            <a:normAutofit/>
          </a:bodyPr>
          <a:lstStyle>
            <a:lvl1pPr algn="ctr">
              <a:defRPr sz="28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26217" y="695010"/>
            <a:ext cx="7285600" cy="3525671"/>
          </a:xfr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46" y="5108728"/>
            <a:ext cx="7765322" cy="682472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005E1E-BC03-4EC7-AF0E-56767BD99B27}" type="datetimeFigureOut">
              <a:rPr lang="es-CL" smtClean="0">
                <a:solidFill>
                  <a:prstClr val="white">
                    <a:lumMod val="95000"/>
                  </a:prstClr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</a:rPr>
              <a:pPr/>
              <a:t>27-10-2016</a:t>
            </a:fld>
            <a:endParaRPr lang="es-CL">
              <a:solidFill>
                <a:prstClr val="white">
                  <a:lumMod val="95000"/>
                </a:prstClr>
              </a:solidFill>
              <a:effectLst>
                <a:outerShdw blurRad="50800" dist="38100" dir="2700000" algn="tl" rotWithShape="0">
                  <a:prstClr val="black">
                    <a:alpha val="43000"/>
                  </a:prstClr>
                </a:outerShdw>
              </a:effectLst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>
              <a:solidFill>
                <a:prstClr val="white">
                  <a:lumMod val="95000"/>
                </a:prstClr>
              </a:solidFill>
              <a:effectLst>
                <a:outerShdw blurRad="50800" dist="38100" dir="2700000" algn="tl" rotWithShape="0">
                  <a:prstClr val="black">
                    <a:alpha val="43000"/>
                  </a:prstClr>
                </a:outerShdw>
              </a:effectLst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59A514-D803-48B1-BB34-6EA759500939}" type="slidenum">
              <a:rPr lang="es-CL" smtClean="0">
                <a:solidFill>
                  <a:prstClr val="white">
                    <a:lumMod val="95000"/>
                  </a:prstClr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</a:rPr>
              <a:pPr/>
              <a:t>‹Nº›</a:t>
            </a:fld>
            <a:endParaRPr lang="es-CL">
              <a:solidFill>
                <a:prstClr val="white">
                  <a:lumMod val="95000"/>
                </a:prstClr>
              </a:solidFill>
              <a:effectLst>
                <a:outerShdw blurRad="50800" dist="38100" dir="2700000" algn="tl" rotWithShape="0">
                  <a:prstClr val="black">
                    <a:alpha val="43000"/>
                  </a:prst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0765779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46" y="608437"/>
            <a:ext cx="7765322" cy="353434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46" y="4295180"/>
            <a:ext cx="7765322" cy="1501826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005E1E-BC03-4EC7-AF0E-56767BD99B27}" type="datetimeFigureOut">
              <a:rPr lang="es-CL" smtClean="0">
                <a:solidFill>
                  <a:prstClr val="white">
                    <a:lumMod val="95000"/>
                  </a:prstClr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</a:rPr>
              <a:pPr/>
              <a:t>27-10-2016</a:t>
            </a:fld>
            <a:endParaRPr lang="es-CL">
              <a:solidFill>
                <a:prstClr val="white">
                  <a:lumMod val="95000"/>
                </a:prstClr>
              </a:solidFill>
              <a:effectLst>
                <a:outerShdw blurRad="50800" dist="38100" dir="2700000" algn="tl" rotWithShape="0">
                  <a:prstClr val="black">
                    <a:alpha val="43000"/>
                  </a:prstClr>
                </a:outerShdw>
              </a:effectLst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>
              <a:solidFill>
                <a:prstClr val="white">
                  <a:lumMod val="95000"/>
                </a:prstClr>
              </a:solidFill>
              <a:effectLst>
                <a:outerShdw blurRad="50800" dist="38100" dir="2700000" algn="tl" rotWithShape="0">
                  <a:prstClr val="black">
                    <a:alpha val="43000"/>
                  </a:prstClr>
                </a:outerShdw>
              </a:effectLst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59A514-D803-48B1-BB34-6EA759500939}" type="slidenum">
              <a:rPr lang="es-CL" smtClean="0">
                <a:solidFill>
                  <a:prstClr val="white">
                    <a:lumMod val="95000"/>
                  </a:prstClr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</a:rPr>
              <a:pPr/>
              <a:t>‹Nº›</a:t>
            </a:fld>
            <a:endParaRPr lang="es-CL">
              <a:solidFill>
                <a:prstClr val="white">
                  <a:lumMod val="95000"/>
                </a:prstClr>
              </a:solidFill>
              <a:effectLst>
                <a:outerShdw blurRad="50800" dist="38100" dir="2700000" algn="tl" rotWithShape="0">
                  <a:prstClr val="black">
                    <a:alpha val="43000"/>
                  </a:prst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31287044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4659" y="609600"/>
            <a:ext cx="6977064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290484" y="3610033"/>
            <a:ext cx="6564224" cy="532749"/>
          </a:xfrm>
        </p:spPr>
        <p:txBody>
          <a:bodyPr anchor="t">
            <a:normAutofit/>
          </a:bodyPr>
          <a:lstStyle>
            <a:lvl1pPr marL="0" indent="0" algn="r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46" y="4304353"/>
            <a:ext cx="7765322" cy="1489496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005E1E-BC03-4EC7-AF0E-56767BD99B27}" type="datetimeFigureOut">
              <a:rPr lang="es-CL" smtClean="0">
                <a:solidFill>
                  <a:prstClr val="white">
                    <a:lumMod val="95000"/>
                  </a:prstClr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</a:rPr>
              <a:pPr/>
              <a:t>27-10-2016</a:t>
            </a:fld>
            <a:endParaRPr lang="es-CL">
              <a:solidFill>
                <a:prstClr val="white">
                  <a:lumMod val="95000"/>
                </a:prstClr>
              </a:solidFill>
              <a:effectLst>
                <a:outerShdw blurRad="50800" dist="38100" dir="2700000" algn="tl" rotWithShape="0">
                  <a:prstClr val="black">
                    <a:alpha val="43000"/>
                  </a:prstClr>
                </a:outerShdw>
              </a:effectLst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>
              <a:solidFill>
                <a:prstClr val="white">
                  <a:lumMod val="95000"/>
                </a:prstClr>
              </a:solidFill>
              <a:effectLst>
                <a:outerShdw blurRad="50800" dist="38100" dir="2700000" algn="tl" rotWithShape="0">
                  <a:prstClr val="black">
                    <a:alpha val="43000"/>
                  </a:prstClr>
                </a:outerShdw>
              </a:effectLst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59A514-D803-48B1-BB34-6EA759500939}" type="slidenum">
              <a:rPr lang="es-CL" smtClean="0">
                <a:solidFill>
                  <a:prstClr val="white">
                    <a:lumMod val="95000"/>
                  </a:prstClr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</a:rPr>
              <a:pPr/>
              <a:t>‹Nº›</a:t>
            </a:fld>
            <a:endParaRPr lang="es-CL">
              <a:solidFill>
                <a:prstClr val="white">
                  <a:lumMod val="95000"/>
                </a:prstClr>
              </a:solidFill>
              <a:effectLst>
                <a:outerShdw blurRad="50800" dist="38100" dir="2700000" algn="tl" rotWithShape="0">
                  <a:prstClr val="black">
                    <a:alpha val="43000"/>
                  </a:prstClr>
                </a:outerShdw>
              </a:effectLst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27459" y="873912"/>
            <a:ext cx="4572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828359" y="2933245"/>
            <a:ext cx="4572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30587000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46" y="2126943"/>
            <a:ext cx="7765322" cy="25118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9" y="4650556"/>
            <a:ext cx="7764149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005E1E-BC03-4EC7-AF0E-56767BD99B27}" type="datetimeFigureOut">
              <a:rPr lang="es-CL" smtClean="0">
                <a:solidFill>
                  <a:prstClr val="white">
                    <a:lumMod val="95000"/>
                  </a:prstClr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</a:rPr>
              <a:pPr/>
              <a:t>27-10-2016</a:t>
            </a:fld>
            <a:endParaRPr lang="es-CL">
              <a:solidFill>
                <a:prstClr val="white">
                  <a:lumMod val="95000"/>
                </a:prstClr>
              </a:solidFill>
              <a:effectLst>
                <a:outerShdw blurRad="50800" dist="38100" dir="2700000" algn="tl" rotWithShape="0">
                  <a:prstClr val="black">
                    <a:alpha val="43000"/>
                  </a:prstClr>
                </a:outerShdw>
              </a:effectLst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>
              <a:solidFill>
                <a:prstClr val="white">
                  <a:lumMod val="95000"/>
                </a:prstClr>
              </a:solidFill>
              <a:effectLst>
                <a:outerShdw blurRad="50800" dist="38100" dir="2700000" algn="tl" rotWithShape="0">
                  <a:prstClr val="black">
                    <a:alpha val="43000"/>
                  </a:prstClr>
                </a:outerShdw>
              </a:effectLst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59A514-D803-48B1-BB34-6EA759500939}" type="slidenum">
              <a:rPr lang="es-CL" smtClean="0">
                <a:solidFill>
                  <a:prstClr val="white">
                    <a:lumMod val="95000"/>
                  </a:prstClr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</a:rPr>
              <a:pPr/>
              <a:t>‹Nº›</a:t>
            </a:fld>
            <a:endParaRPr lang="es-CL">
              <a:solidFill>
                <a:prstClr val="white">
                  <a:lumMod val="95000"/>
                </a:prstClr>
              </a:solidFill>
              <a:effectLst>
                <a:outerShdw blurRad="50800" dist="38100" dir="2700000" algn="tl" rotWithShape="0">
                  <a:prstClr val="black">
                    <a:alpha val="43000"/>
                  </a:prst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56021648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lumna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85346" y="609600"/>
            <a:ext cx="7765322" cy="97045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346" y="1885950"/>
            <a:ext cx="2475738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346" y="2571750"/>
            <a:ext cx="2475738" cy="321945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35033" y="1885950"/>
            <a:ext cx="2475738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331076" y="2571750"/>
            <a:ext cx="2475738" cy="321945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74929" y="1885950"/>
            <a:ext cx="2475738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5974929" y="2571750"/>
            <a:ext cx="2475738" cy="321945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005E1E-BC03-4EC7-AF0E-56767BD99B27}" type="datetimeFigureOut">
              <a:rPr lang="es-CL" smtClean="0">
                <a:solidFill>
                  <a:prstClr val="white">
                    <a:lumMod val="95000"/>
                  </a:prstClr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</a:rPr>
              <a:pPr/>
              <a:t>27-10-2016</a:t>
            </a:fld>
            <a:endParaRPr lang="es-CL">
              <a:solidFill>
                <a:prstClr val="white">
                  <a:lumMod val="95000"/>
                </a:prstClr>
              </a:solidFill>
              <a:effectLst>
                <a:outerShdw blurRad="50800" dist="38100" dir="2700000" algn="tl" rotWithShape="0">
                  <a:prstClr val="black">
                    <a:alpha val="43000"/>
                  </a:prstClr>
                </a:outerShdw>
              </a:effectLst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>
              <a:solidFill>
                <a:prstClr val="white">
                  <a:lumMod val="95000"/>
                </a:prstClr>
              </a:solidFill>
              <a:effectLst>
                <a:outerShdw blurRad="50800" dist="38100" dir="2700000" algn="tl" rotWithShape="0">
                  <a:prstClr val="black">
                    <a:alpha val="43000"/>
                  </a:prstClr>
                </a:outerShdw>
              </a:effectLst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59A514-D803-48B1-BB34-6EA759500939}" type="slidenum">
              <a:rPr lang="es-CL" smtClean="0">
                <a:solidFill>
                  <a:prstClr val="white">
                    <a:lumMod val="95000"/>
                  </a:prstClr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</a:rPr>
              <a:pPr/>
              <a:t>‹Nº›</a:t>
            </a:fld>
            <a:endParaRPr lang="es-CL">
              <a:solidFill>
                <a:prstClr val="white">
                  <a:lumMod val="95000"/>
                </a:prstClr>
              </a:solidFill>
              <a:effectLst>
                <a:outerShdw blurRad="50800" dist="38100" dir="2700000" algn="tl" rotWithShape="0">
                  <a:prstClr val="black">
                    <a:alpha val="43000"/>
                  </a:prst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0619175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lumna de imagen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Slate-V2-SD-3col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9239" y="1826045"/>
            <a:ext cx="2529046" cy="1833558"/>
          </a:xfrm>
          <a:prstGeom prst="rect">
            <a:avLst/>
          </a:prstGeom>
        </p:spPr>
      </p:pic>
      <p:pic>
        <p:nvPicPr>
          <p:cNvPr id="28" name="Picture 27" descr="Slate-V2-SD-3col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93813" y="1826045"/>
            <a:ext cx="2529046" cy="1833558"/>
          </a:xfrm>
          <a:prstGeom prst="rect">
            <a:avLst/>
          </a:prstGeom>
        </p:spPr>
      </p:pic>
      <p:pic>
        <p:nvPicPr>
          <p:cNvPr id="29" name="Picture 28" descr="Slate-V2-SD-3col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21715" y="1826045"/>
            <a:ext cx="2529046" cy="1833558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5346" y="609600"/>
            <a:ext cx="7765322" cy="97045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5346" y="3904106"/>
            <a:ext cx="2475738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763577" y="1938918"/>
            <a:ext cx="2319276" cy="1602954"/>
          </a:xfrm>
          <a:prstGeom prst="roundRect">
            <a:avLst>
              <a:gd name="adj" fmla="val 1858"/>
            </a:avLst>
          </a:prstGeo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5346" y="4480369"/>
            <a:ext cx="2475738" cy="1310833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32091" y="3904106"/>
            <a:ext cx="2475738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409307" y="1939094"/>
            <a:ext cx="2319276" cy="1608164"/>
          </a:xfrm>
          <a:prstGeom prst="roundRect">
            <a:avLst>
              <a:gd name="adj" fmla="val 1858"/>
            </a:avLst>
          </a:prstGeo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331075" y="4480368"/>
            <a:ext cx="2476753" cy="1310833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75023" y="3904106"/>
            <a:ext cx="2475738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6056774" y="1934432"/>
            <a:ext cx="2319276" cy="1607294"/>
          </a:xfrm>
          <a:prstGeom prst="roundRect">
            <a:avLst>
              <a:gd name="adj" fmla="val 1858"/>
            </a:avLst>
          </a:prstGeo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974929" y="4480366"/>
            <a:ext cx="2475738" cy="131083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005E1E-BC03-4EC7-AF0E-56767BD99B27}" type="datetimeFigureOut">
              <a:rPr lang="es-CL" smtClean="0">
                <a:solidFill>
                  <a:prstClr val="white">
                    <a:lumMod val="95000"/>
                  </a:prstClr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</a:rPr>
              <a:pPr/>
              <a:t>27-10-2016</a:t>
            </a:fld>
            <a:endParaRPr lang="es-CL">
              <a:solidFill>
                <a:prstClr val="white">
                  <a:lumMod val="95000"/>
                </a:prstClr>
              </a:solidFill>
              <a:effectLst>
                <a:outerShdw blurRad="50800" dist="38100" dir="2700000" algn="tl" rotWithShape="0">
                  <a:prstClr val="black">
                    <a:alpha val="43000"/>
                  </a:prstClr>
                </a:outerShdw>
              </a:effectLst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>
              <a:solidFill>
                <a:prstClr val="white">
                  <a:lumMod val="95000"/>
                </a:prstClr>
              </a:solidFill>
              <a:effectLst>
                <a:outerShdw blurRad="50800" dist="38100" dir="2700000" algn="tl" rotWithShape="0">
                  <a:prstClr val="black">
                    <a:alpha val="43000"/>
                  </a:prstClr>
                </a:outerShdw>
              </a:effectLst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59A514-D803-48B1-BB34-6EA759500939}" type="slidenum">
              <a:rPr lang="es-CL" smtClean="0">
                <a:solidFill>
                  <a:prstClr val="white">
                    <a:lumMod val="95000"/>
                  </a:prstClr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</a:rPr>
              <a:pPr/>
              <a:t>‹Nº›</a:t>
            </a:fld>
            <a:endParaRPr lang="es-CL">
              <a:solidFill>
                <a:prstClr val="white">
                  <a:lumMod val="95000"/>
                </a:prstClr>
              </a:solidFill>
              <a:effectLst>
                <a:outerShdw blurRad="50800" dist="38100" dir="2700000" algn="tl" rotWithShape="0">
                  <a:prstClr val="black">
                    <a:alpha val="43000"/>
                  </a:prst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95239016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005E1E-BC03-4EC7-AF0E-56767BD99B27}" type="datetimeFigureOut">
              <a:rPr lang="es-CL" smtClean="0">
                <a:solidFill>
                  <a:prstClr val="white">
                    <a:lumMod val="95000"/>
                  </a:prstClr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</a:rPr>
              <a:pPr/>
              <a:t>27-10-2016</a:t>
            </a:fld>
            <a:endParaRPr lang="es-CL">
              <a:solidFill>
                <a:prstClr val="white">
                  <a:lumMod val="95000"/>
                </a:prstClr>
              </a:solidFill>
              <a:effectLst>
                <a:outerShdw blurRad="50800" dist="38100" dir="2700000" algn="tl" rotWithShape="0">
                  <a:prstClr val="black">
                    <a:alpha val="43000"/>
                  </a:prstClr>
                </a:outerShdw>
              </a:effectLst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>
              <a:solidFill>
                <a:prstClr val="white">
                  <a:lumMod val="95000"/>
                </a:prstClr>
              </a:solidFill>
              <a:effectLst>
                <a:outerShdw blurRad="50800" dist="38100" dir="2700000" algn="tl" rotWithShape="0">
                  <a:prstClr val="black">
                    <a:alpha val="43000"/>
                  </a:prstClr>
                </a:outerShdw>
              </a:effectLst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59A514-D803-48B1-BB34-6EA759500939}" type="slidenum">
              <a:rPr lang="es-CL" smtClean="0">
                <a:solidFill>
                  <a:prstClr val="white">
                    <a:lumMod val="95000"/>
                  </a:prstClr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</a:rPr>
              <a:pPr/>
              <a:t>‹Nº›</a:t>
            </a:fld>
            <a:endParaRPr lang="es-CL">
              <a:solidFill>
                <a:prstClr val="white">
                  <a:lumMod val="95000"/>
                </a:prstClr>
              </a:solidFill>
              <a:effectLst>
                <a:outerShdw blurRad="50800" dist="38100" dir="2700000" algn="tl" rotWithShape="0">
                  <a:prstClr val="black">
                    <a:alpha val="43000"/>
                  </a:prst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57578367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37302" y="609600"/>
            <a:ext cx="1713365" cy="518160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347" y="609600"/>
            <a:ext cx="5937654" cy="5181601"/>
          </a:xfrm>
        </p:spPr>
        <p:txBody>
          <a:bodyPr vert="eaVert" anchor="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005E1E-BC03-4EC7-AF0E-56767BD99B27}" type="datetimeFigureOut">
              <a:rPr lang="es-CL" smtClean="0">
                <a:solidFill>
                  <a:prstClr val="white">
                    <a:lumMod val="95000"/>
                  </a:prstClr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</a:rPr>
              <a:pPr/>
              <a:t>27-10-2016</a:t>
            </a:fld>
            <a:endParaRPr lang="es-CL">
              <a:solidFill>
                <a:prstClr val="white">
                  <a:lumMod val="95000"/>
                </a:prstClr>
              </a:solidFill>
              <a:effectLst>
                <a:outerShdw blurRad="50800" dist="38100" dir="2700000" algn="tl" rotWithShape="0">
                  <a:prstClr val="black">
                    <a:alpha val="43000"/>
                  </a:prstClr>
                </a:outerShdw>
              </a:effectLst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>
              <a:solidFill>
                <a:prstClr val="white">
                  <a:lumMod val="95000"/>
                </a:prstClr>
              </a:solidFill>
              <a:effectLst>
                <a:outerShdw blurRad="50800" dist="38100" dir="2700000" algn="tl" rotWithShape="0">
                  <a:prstClr val="black">
                    <a:alpha val="43000"/>
                  </a:prstClr>
                </a:outerShdw>
              </a:effectLst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59A514-D803-48B1-BB34-6EA759500939}" type="slidenum">
              <a:rPr lang="es-CL" smtClean="0">
                <a:solidFill>
                  <a:prstClr val="white">
                    <a:lumMod val="95000"/>
                  </a:prstClr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</a:rPr>
              <a:pPr/>
              <a:t>‹Nº›</a:t>
            </a:fld>
            <a:endParaRPr lang="es-CL">
              <a:solidFill>
                <a:prstClr val="white">
                  <a:lumMod val="95000"/>
                </a:prstClr>
              </a:solidFill>
              <a:effectLst>
                <a:outerShdw blurRad="50800" dist="38100" dir="2700000" algn="tl" rotWithShape="0">
                  <a:prstClr val="black">
                    <a:alpha val="43000"/>
                  </a:prst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7853072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005E1E-BC03-4EC7-AF0E-56767BD99B27}" type="datetimeFigureOut">
              <a:rPr lang="es-CL" smtClean="0">
                <a:solidFill>
                  <a:prstClr val="white">
                    <a:lumMod val="95000"/>
                  </a:prstClr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</a:rPr>
              <a:pPr/>
              <a:t>27-10-2016</a:t>
            </a:fld>
            <a:endParaRPr lang="es-CL">
              <a:solidFill>
                <a:prstClr val="white">
                  <a:lumMod val="95000"/>
                </a:prstClr>
              </a:solidFill>
              <a:effectLst>
                <a:outerShdw blurRad="50800" dist="38100" dir="2700000" algn="tl" rotWithShape="0">
                  <a:prstClr val="black">
                    <a:alpha val="43000"/>
                  </a:prstClr>
                </a:outerShdw>
              </a:effectLst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>
              <a:solidFill>
                <a:prstClr val="white">
                  <a:lumMod val="95000"/>
                </a:prstClr>
              </a:solidFill>
              <a:effectLst>
                <a:outerShdw blurRad="50800" dist="38100" dir="2700000" algn="tl" rotWithShape="0">
                  <a:prstClr val="black">
                    <a:alpha val="43000"/>
                  </a:prstClr>
                </a:outerShdw>
              </a:effectLst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59A514-D803-48B1-BB34-6EA759500939}" type="slidenum">
              <a:rPr lang="es-CL" smtClean="0">
                <a:solidFill>
                  <a:prstClr val="white">
                    <a:lumMod val="95000"/>
                  </a:prstClr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</a:rPr>
              <a:pPr/>
              <a:t>‹Nº›</a:t>
            </a:fld>
            <a:endParaRPr lang="es-CL">
              <a:solidFill>
                <a:prstClr val="white">
                  <a:lumMod val="95000"/>
                </a:prstClr>
              </a:solidFill>
              <a:effectLst>
                <a:outerShdw blurRad="50800" dist="38100" dir="2700000" algn="tl" rotWithShape="0">
                  <a:prstClr val="black">
                    <a:alpha val="43000"/>
                  </a:prst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2082576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1551" y="1761068"/>
            <a:ext cx="7192913" cy="1828813"/>
          </a:xfrm>
        </p:spPr>
        <p:txBody>
          <a:bodyPr anchor="b"/>
          <a:lstStyle>
            <a:lvl1pPr algn="ctr">
              <a:defRPr sz="40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1551" y="3589879"/>
            <a:ext cx="7192913" cy="1507054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005E1E-BC03-4EC7-AF0E-56767BD99B27}" type="datetimeFigureOut">
              <a:rPr lang="es-CL" smtClean="0">
                <a:solidFill>
                  <a:prstClr val="white">
                    <a:lumMod val="95000"/>
                  </a:prstClr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</a:rPr>
              <a:pPr/>
              <a:t>27-10-2016</a:t>
            </a:fld>
            <a:endParaRPr lang="es-CL">
              <a:solidFill>
                <a:prstClr val="white">
                  <a:lumMod val="95000"/>
                </a:prstClr>
              </a:solidFill>
              <a:effectLst>
                <a:outerShdw blurRad="50800" dist="38100" dir="2700000" algn="tl" rotWithShape="0">
                  <a:prstClr val="black">
                    <a:alpha val="43000"/>
                  </a:prstClr>
                </a:outerShdw>
              </a:effectLst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>
              <a:solidFill>
                <a:prstClr val="white">
                  <a:lumMod val="95000"/>
                </a:prstClr>
              </a:solidFill>
              <a:effectLst>
                <a:outerShdw blurRad="50800" dist="38100" dir="2700000" algn="tl" rotWithShape="0">
                  <a:prstClr val="black">
                    <a:alpha val="43000"/>
                  </a:prstClr>
                </a:outerShdw>
              </a:effectLst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59A514-D803-48B1-BB34-6EA759500939}" type="slidenum">
              <a:rPr lang="es-CL" smtClean="0">
                <a:solidFill>
                  <a:prstClr val="white">
                    <a:lumMod val="95000"/>
                  </a:prstClr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</a:rPr>
              <a:pPr/>
              <a:t>‹Nº›</a:t>
            </a:fld>
            <a:endParaRPr lang="es-CL">
              <a:solidFill>
                <a:prstClr val="white">
                  <a:lumMod val="95000"/>
                </a:prstClr>
              </a:solidFill>
              <a:effectLst>
                <a:outerShdw blurRad="50800" dist="38100" dir="2700000" algn="tl" rotWithShape="0">
                  <a:prstClr val="black">
                    <a:alpha val="43000"/>
                  </a:prst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2991250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347" y="1732449"/>
            <a:ext cx="3795373" cy="4058750"/>
          </a:xfrm>
        </p:spPr>
        <p:txBody>
          <a:bodyPr anchor="t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2169" y="1732450"/>
            <a:ext cx="3798499" cy="4058751"/>
          </a:xfrm>
        </p:spPr>
        <p:txBody>
          <a:bodyPr anchor="t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005E1E-BC03-4EC7-AF0E-56767BD99B27}" type="datetimeFigureOut">
              <a:rPr lang="es-CL" smtClean="0">
                <a:solidFill>
                  <a:prstClr val="white">
                    <a:lumMod val="95000"/>
                  </a:prstClr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</a:rPr>
              <a:pPr/>
              <a:t>27-10-2016</a:t>
            </a:fld>
            <a:endParaRPr lang="es-CL">
              <a:solidFill>
                <a:prstClr val="white">
                  <a:lumMod val="95000"/>
                </a:prstClr>
              </a:solidFill>
              <a:effectLst>
                <a:outerShdw blurRad="50800" dist="38100" dir="2700000" algn="tl" rotWithShape="0">
                  <a:prstClr val="black">
                    <a:alpha val="43000"/>
                  </a:prstClr>
                </a:outerShdw>
              </a:effectLst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>
              <a:solidFill>
                <a:prstClr val="white">
                  <a:lumMod val="95000"/>
                </a:prstClr>
              </a:solidFill>
              <a:effectLst>
                <a:outerShdw blurRad="50800" dist="38100" dir="2700000" algn="tl" rotWithShape="0">
                  <a:prstClr val="black">
                    <a:alpha val="43000"/>
                  </a:prstClr>
                </a:outerShdw>
              </a:effectLst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59A514-D803-48B1-BB34-6EA759500939}" type="slidenum">
              <a:rPr lang="es-CL" smtClean="0">
                <a:solidFill>
                  <a:prstClr val="white">
                    <a:lumMod val="95000"/>
                  </a:prstClr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</a:rPr>
              <a:pPr/>
              <a:t>‹Nº›</a:t>
            </a:fld>
            <a:endParaRPr lang="es-CL">
              <a:solidFill>
                <a:prstClr val="white">
                  <a:lumMod val="95000"/>
                </a:prstClr>
              </a:solidFill>
              <a:effectLst>
                <a:outerShdw blurRad="50800" dist="38100" dir="2700000" algn="tl" rotWithShape="0">
                  <a:prstClr val="black">
                    <a:alpha val="43000"/>
                  </a:prst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6514996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Slate-V2-SD-comp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345" y="1770323"/>
            <a:ext cx="3787423" cy="4112953"/>
          </a:xfrm>
          <a:prstGeom prst="rect">
            <a:avLst/>
          </a:prstGeom>
        </p:spPr>
      </p:pic>
      <p:pic>
        <p:nvPicPr>
          <p:cNvPr id="14" name="Picture 13" descr="Slate-V2-SD-comp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3245" y="1770323"/>
            <a:ext cx="3787423" cy="411295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4404" y="1835254"/>
            <a:ext cx="3657258" cy="544884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4404" y="2380138"/>
            <a:ext cx="3657258" cy="3411063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21225" y="1835255"/>
            <a:ext cx="3671498" cy="544883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21225" y="2380138"/>
            <a:ext cx="3671498" cy="3411063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005E1E-BC03-4EC7-AF0E-56767BD99B27}" type="datetimeFigureOut">
              <a:rPr lang="es-CL" smtClean="0">
                <a:solidFill>
                  <a:prstClr val="white">
                    <a:lumMod val="95000"/>
                  </a:prstClr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</a:rPr>
              <a:pPr/>
              <a:t>27-10-2016</a:t>
            </a:fld>
            <a:endParaRPr lang="es-CL">
              <a:solidFill>
                <a:prstClr val="white">
                  <a:lumMod val="95000"/>
                </a:prstClr>
              </a:solidFill>
              <a:effectLst>
                <a:outerShdw blurRad="50800" dist="38100" dir="2700000" algn="tl" rotWithShape="0">
                  <a:prstClr val="black">
                    <a:alpha val="43000"/>
                  </a:prstClr>
                </a:outerShdw>
              </a:effectLst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>
              <a:solidFill>
                <a:prstClr val="white">
                  <a:lumMod val="95000"/>
                </a:prstClr>
              </a:solidFill>
              <a:effectLst>
                <a:outerShdw blurRad="50800" dist="38100" dir="2700000" algn="tl" rotWithShape="0">
                  <a:prstClr val="black">
                    <a:alpha val="43000"/>
                  </a:prstClr>
                </a:outerShdw>
              </a:effectLst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59A514-D803-48B1-BB34-6EA759500939}" type="slidenum">
              <a:rPr lang="es-CL" smtClean="0">
                <a:solidFill>
                  <a:prstClr val="white">
                    <a:lumMod val="95000"/>
                  </a:prstClr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</a:rPr>
              <a:pPr/>
              <a:t>‹Nº›</a:t>
            </a:fld>
            <a:endParaRPr lang="es-CL">
              <a:solidFill>
                <a:prstClr val="white">
                  <a:lumMod val="95000"/>
                </a:prstClr>
              </a:solidFill>
              <a:effectLst>
                <a:outerShdw blurRad="50800" dist="38100" dir="2700000" algn="tl" rotWithShape="0">
                  <a:prstClr val="black">
                    <a:alpha val="43000"/>
                  </a:prst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8021699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005E1E-BC03-4EC7-AF0E-56767BD99B27}" type="datetimeFigureOut">
              <a:rPr lang="es-CL" smtClean="0">
                <a:solidFill>
                  <a:prstClr val="white">
                    <a:lumMod val="95000"/>
                  </a:prstClr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</a:rPr>
              <a:pPr/>
              <a:t>27-10-2016</a:t>
            </a:fld>
            <a:endParaRPr lang="es-CL">
              <a:solidFill>
                <a:prstClr val="white">
                  <a:lumMod val="95000"/>
                </a:prstClr>
              </a:solidFill>
              <a:effectLst>
                <a:outerShdw blurRad="50800" dist="38100" dir="2700000" algn="tl" rotWithShape="0">
                  <a:prstClr val="black">
                    <a:alpha val="43000"/>
                  </a:prstClr>
                </a:outerShdw>
              </a:effectLst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>
              <a:solidFill>
                <a:prstClr val="white">
                  <a:lumMod val="95000"/>
                </a:prstClr>
              </a:solidFill>
              <a:effectLst>
                <a:outerShdw blurRad="50800" dist="38100" dir="2700000" algn="tl" rotWithShape="0">
                  <a:prstClr val="black">
                    <a:alpha val="43000"/>
                  </a:prstClr>
                </a:outerShdw>
              </a:effectLst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59A514-D803-48B1-BB34-6EA759500939}" type="slidenum">
              <a:rPr lang="es-CL" smtClean="0">
                <a:solidFill>
                  <a:prstClr val="white">
                    <a:lumMod val="95000"/>
                  </a:prstClr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</a:rPr>
              <a:pPr/>
              <a:t>‹Nº›</a:t>
            </a:fld>
            <a:endParaRPr lang="es-CL">
              <a:solidFill>
                <a:prstClr val="white">
                  <a:lumMod val="95000"/>
                </a:prstClr>
              </a:solidFill>
              <a:effectLst>
                <a:outerShdw blurRad="50800" dist="38100" dir="2700000" algn="tl" rotWithShape="0">
                  <a:prstClr val="black">
                    <a:alpha val="43000"/>
                  </a:prst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5682955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005E1E-BC03-4EC7-AF0E-56767BD99B27}" type="datetimeFigureOut">
              <a:rPr lang="es-CL" smtClean="0">
                <a:solidFill>
                  <a:prstClr val="white">
                    <a:lumMod val="95000"/>
                  </a:prstClr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</a:rPr>
              <a:pPr/>
              <a:t>27-10-2016</a:t>
            </a:fld>
            <a:endParaRPr lang="es-CL">
              <a:solidFill>
                <a:prstClr val="white">
                  <a:lumMod val="95000"/>
                </a:prstClr>
              </a:solidFill>
              <a:effectLst>
                <a:outerShdw blurRad="50800" dist="38100" dir="2700000" algn="tl" rotWithShape="0">
                  <a:prstClr val="black">
                    <a:alpha val="43000"/>
                  </a:prstClr>
                </a:outerShdw>
              </a:effectLst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>
              <a:solidFill>
                <a:prstClr val="white">
                  <a:lumMod val="95000"/>
                </a:prstClr>
              </a:solidFill>
              <a:effectLst>
                <a:outerShdw blurRad="50800" dist="38100" dir="2700000" algn="tl" rotWithShape="0">
                  <a:prstClr val="black">
                    <a:alpha val="43000"/>
                  </a:prstClr>
                </a:outerShdw>
              </a:effectLst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59A514-D803-48B1-BB34-6EA759500939}" type="slidenum">
              <a:rPr lang="es-CL" smtClean="0">
                <a:solidFill>
                  <a:prstClr val="white">
                    <a:lumMod val="95000"/>
                  </a:prstClr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</a:rPr>
              <a:pPr/>
              <a:t>‹Nº›</a:t>
            </a:fld>
            <a:endParaRPr lang="es-CL">
              <a:solidFill>
                <a:prstClr val="white">
                  <a:lumMod val="95000"/>
                </a:prstClr>
              </a:solidFill>
              <a:effectLst>
                <a:outerShdw blurRad="50800" dist="38100" dir="2700000" algn="tl" rotWithShape="0">
                  <a:prstClr val="black">
                    <a:alpha val="43000"/>
                  </a:prst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2453670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47" y="609600"/>
            <a:ext cx="2780167" cy="182191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41725" y="609600"/>
            <a:ext cx="4808943" cy="5181600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47" y="2431518"/>
            <a:ext cx="2780167" cy="3359681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005E1E-BC03-4EC7-AF0E-56767BD99B27}" type="datetimeFigureOut">
              <a:rPr lang="es-CL" smtClean="0">
                <a:solidFill>
                  <a:prstClr val="white">
                    <a:lumMod val="95000"/>
                  </a:prstClr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</a:rPr>
              <a:pPr/>
              <a:t>27-10-2016</a:t>
            </a:fld>
            <a:endParaRPr lang="es-CL">
              <a:solidFill>
                <a:prstClr val="white">
                  <a:lumMod val="95000"/>
                </a:prstClr>
              </a:solidFill>
              <a:effectLst>
                <a:outerShdw blurRad="50800" dist="38100" dir="2700000" algn="tl" rotWithShape="0">
                  <a:prstClr val="black">
                    <a:alpha val="43000"/>
                  </a:prstClr>
                </a:outerShdw>
              </a:effectLst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>
              <a:solidFill>
                <a:prstClr val="white">
                  <a:lumMod val="95000"/>
                </a:prstClr>
              </a:solidFill>
              <a:effectLst>
                <a:outerShdw blurRad="50800" dist="38100" dir="2700000" algn="tl" rotWithShape="0">
                  <a:prstClr val="black">
                    <a:alpha val="43000"/>
                  </a:prstClr>
                </a:outerShdw>
              </a:effectLst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59A514-D803-48B1-BB34-6EA759500939}" type="slidenum">
              <a:rPr lang="es-CL" smtClean="0">
                <a:solidFill>
                  <a:prstClr val="white">
                    <a:lumMod val="95000"/>
                  </a:prstClr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</a:rPr>
              <a:pPr/>
              <a:t>‹Nº›</a:t>
            </a:fld>
            <a:endParaRPr lang="es-CL">
              <a:solidFill>
                <a:prstClr val="white">
                  <a:lumMod val="95000"/>
                </a:prstClr>
              </a:solidFill>
              <a:effectLst>
                <a:outerShdw blurRad="50800" dist="38100" dir="2700000" algn="tl" rotWithShape="0">
                  <a:prstClr val="black">
                    <a:alpha val="43000"/>
                  </a:prst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7311077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Slate-V2-SD-vert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4987" y="609923"/>
            <a:ext cx="3428146" cy="520547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47" y="609923"/>
            <a:ext cx="3924676" cy="1829338"/>
          </a:xfrm>
        </p:spPr>
        <p:txBody>
          <a:bodyPr anchor="b">
            <a:noAutofit/>
          </a:bodyPr>
          <a:lstStyle>
            <a:lvl1pPr algn="ctr">
              <a:defRPr sz="32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976728" y="743989"/>
            <a:ext cx="3165375" cy="4912822"/>
          </a:xfr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47" y="2439261"/>
            <a:ext cx="3924676" cy="337613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005E1E-BC03-4EC7-AF0E-56767BD99B27}" type="datetimeFigureOut">
              <a:rPr lang="es-CL" smtClean="0">
                <a:solidFill>
                  <a:prstClr val="white">
                    <a:lumMod val="95000"/>
                  </a:prstClr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</a:rPr>
              <a:pPr/>
              <a:t>27-10-2016</a:t>
            </a:fld>
            <a:endParaRPr lang="es-CL">
              <a:solidFill>
                <a:prstClr val="white">
                  <a:lumMod val="95000"/>
                </a:prstClr>
              </a:solidFill>
              <a:effectLst>
                <a:outerShdw blurRad="50800" dist="38100" dir="2700000" algn="tl" rotWithShape="0">
                  <a:prstClr val="black">
                    <a:alpha val="43000"/>
                  </a:prstClr>
                </a:outerShdw>
              </a:effectLst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>
              <a:solidFill>
                <a:prstClr val="white">
                  <a:lumMod val="95000"/>
                </a:prstClr>
              </a:solidFill>
              <a:effectLst>
                <a:outerShdw blurRad="50800" dist="38100" dir="2700000" algn="tl" rotWithShape="0">
                  <a:prstClr val="black">
                    <a:alpha val="43000"/>
                  </a:prstClr>
                </a:outerShdw>
              </a:effectLst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59A514-D803-48B1-BB34-6EA759500939}" type="slidenum">
              <a:rPr lang="es-CL" smtClean="0">
                <a:solidFill>
                  <a:prstClr val="white">
                    <a:lumMod val="95000"/>
                  </a:prstClr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</a:rPr>
              <a:pPr/>
              <a:t>‹Nº›</a:t>
            </a:fld>
            <a:endParaRPr lang="es-CL">
              <a:solidFill>
                <a:prstClr val="white">
                  <a:lumMod val="95000"/>
                </a:prstClr>
              </a:solidFill>
              <a:effectLst>
                <a:outerShdw blurRad="50800" dist="38100" dir="2700000" algn="tl" rotWithShape="0">
                  <a:prstClr val="black">
                    <a:alpha val="43000"/>
                  </a:prst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0010402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346" y="609600"/>
            <a:ext cx="7765322" cy="970450"/>
          </a:xfrm>
          <a:prstGeom prst="rect">
            <a:avLst/>
          </a:prstGeom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346" y="1732450"/>
            <a:ext cx="7765322" cy="4058751"/>
          </a:xfrm>
          <a:prstGeom prst="rect">
            <a:avLst/>
          </a:prstGeom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759052" y="5883276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lumMod val="95000"/>
                  </a:schemeClr>
                </a:solidFill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</a:defRPr>
            </a:lvl1pPr>
          </a:lstStyle>
          <a:p>
            <a:pPr defTabSz="1018932"/>
            <a:fld id="{1B005E1E-BC03-4EC7-AF0E-56767BD99B27}" type="datetimeFigureOut">
              <a:rPr lang="es-CL" smtClean="0">
                <a:solidFill>
                  <a:prstClr val="white">
                    <a:lumMod val="95000"/>
                  </a:prstClr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</a:rPr>
              <a:pPr defTabSz="1018932"/>
              <a:t>27-10-2016</a:t>
            </a:fld>
            <a:endParaRPr lang="es-CL">
              <a:solidFill>
                <a:prstClr val="white">
                  <a:lumMod val="95000"/>
                </a:prstClr>
              </a:solidFill>
              <a:effectLst>
                <a:outerShdw blurRad="50800" dist="38100" dir="2700000" algn="tl" rotWithShape="0">
                  <a:prstClr val="black">
                    <a:alpha val="43000"/>
                  </a:prstClr>
                </a:outerShdw>
              </a:effectLst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347" y="5883276"/>
            <a:ext cx="500464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</a:schemeClr>
                </a:solidFill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</a:defRPr>
            </a:lvl1pPr>
          </a:lstStyle>
          <a:p>
            <a:pPr defTabSz="1018932"/>
            <a:endParaRPr lang="es-CL">
              <a:solidFill>
                <a:prstClr val="white">
                  <a:lumMod val="95000"/>
                </a:prstClr>
              </a:solidFill>
              <a:effectLst>
                <a:outerShdw blurRad="50800" dist="38100" dir="2700000" algn="tl" rotWithShape="0">
                  <a:prstClr val="black">
                    <a:alpha val="43000"/>
                  </a:prstClr>
                </a:outerShdw>
              </a:effectLst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85509" y="5883276"/>
            <a:ext cx="56515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lumMod val="95000"/>
                  </a:schemeClr>
                </a:solidFill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</a:defRPr>
            </a:lvl1pPr>
          </a:lstStyle>
          <a:p>
            <a:pPr defTabSz="1018932"/>
            <a:fld id="{5259A514-D803-48B1-BB34-6EA759500939}" type="slidenum">
              <a:rPr lang="es-CL" smtClean="0">
                <a:solidFill>
                  <a:prstClr val="white">
                    <a:lumMod val="95000"/>
                  </a:prstClr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</a:rPr>
              <a:pPr defTabSz="1018932"/>
              <a:t>‹Nº›</a:t>
            </a:fld>
            <a:endParaRPr lang="es-CL">
              <a:solidFill>
                <a:prstClr val="white">
                  <a:lumMod val="95000"/>
                </a:prstClr>
              </a:solidFill>
              <a:effectLst>
                <a:outerShdw blurRad="50800" dist="38100" dir="2700000" algn="tl" rotWithShape="0">
                  <a:prstClr val="black">
                    <a:alpha val="43000"/>
                  </a:prst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07839518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  <p:sldLayoutId id="2147483695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20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1pPr>
      <a:lvl2pPr marL="720000" indent="-270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"/>
        <a:defRPr sz="18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2pPr>
      <a:lvl3pPr marL="1026000" indent="-216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6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3pPr>
      <a:lvl4pPr marL="1386000" indent="-216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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4pPr>
      <a:lvl5pPr marL="1674000" indent="-216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5pPr>
      <a:lvl6pPr marL="20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6pPr>
      <a:lvl7pPr marL="240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7pPr>
      <a:lvl8pPr marL="278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8pPr>
      <a:lvl9pPr marL="310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7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7.pn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uadroTexto 5"/>
          <p:cNvSpPr txBox="1"/>
          <p:nvPr/>
        </p:nvSpPr>
        <p:spPr>
          <a:xfrm>
            <a:off x="638490" y="1668329"/>
            <a:ext cx="8159748" cy="21852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1018932"/>
            <a:r>
              <a:rPr lang="es-CL" sz="2800" dirty="0" smtClean="0">
                <a:solidFill>
                  <a:srgbClr val="99CCFF"/>
                </a:solidFill>
                <a:latin typeface="MV Boli" panose="02000500030200090000" pitchFamily="2" charset="0"/>
                <a:cs typeface="MV Boli" panose="02000500030200090000" pitchFamily="2" charset="0"/>
              </a:rPr>
              <a:t>Seminario Internacional “Pensamiento científico en la formación inicial y permanente de educadoras de párvulo” Propuestas, requerimientos y desafíos</a:t>
            </a:r>
          </a:p>
          <a:p>
            <a:pPr algn="ctr" defTabSz="1018932"/>
            <a:endParaRPr lang="es-CL" sz="2400" dirty="0">
              <a:solidFill>
                <a:srgbClr val="99CCFF"/>
              </a:solidFill>
              <a:latin typeface="MV Boli" panose="02000500030200090000" pitchFamily="2" charset="0"/>
              <a:cs typeface="MV Boli" panose="02000500030200090000" pitchFamily="2" charset="0"/>
            </a:endParaRPr>
          </a:p>
        </p:txBody>
      </p:sp>
      <p:pic>
        <p:nvPicPr>
          <p:cNvPr id="5" name="Imagen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254" b="19394"/>
          <a:stretch>
            <a:fillRect/>
          </a:stretch>
        </p:blipFill>
        <p:spPr bwMode="auto">
          <a:xfrm>
            <a:off x="0" y="4684004"/>
            <a:ext cx="9131300" cy="2600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Imagen 6"/>
          <p:cNvPicPr>
            <a:picLocks noChangeAspect="1"/>
          </p:cNvPicPr>
          <p:nvPr/>
        </p:nvPicPr>
        <p:blipFill rotWithShape="1">
          <a:blip r:embed="rId3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4930"/>
          <a:stretch/>
        </p:blipFill>
        <p:spPr>
          <a:xfrm>
            <a:off x="-551821" y="0"/>
            <a:ext cx="2380622" cy="1394546"/>
          </a:xfrm>
          <a:prstGeom prst="rect">
            <a:avLst/>
          </a:prstGeom>
        </p:spPr>
      </p:pic>
      <p:sp>
        <p:nvSpPr>
          <p:cNvPr id="2" name="CuadroTexto 1"/>
          <p:cNvSpPr txBox="1"/>
          <p:nvPr/>
        </p:nvSpPr>
        <p:spPr>
          <a:xfrm>
            <a:off x="5086350" y="3668877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4011136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uadroTexto 5"/>
          <p:cNvSpPr txBox="1"/>
          <p:nvPr/>
        </p:nvSpPr>
        <p:spPr>
          <a:xfrm>
            <a:off x="733042" y="202990"/>
            <a:ext cx="8295072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018932"/>
            <a:endParaRPr lang="es-CL" sz="2400" dirty="0" smtClean="0">
              <a:solidFill>
                <a:prstClr val="white"/>
              </a:solidFill>
              <a:latin typeface="MV Boli" panose="02000500030200090000" pitchFamily="2" charset="0"/>
              <a:cs typeface="MV Boli" panose="02000500030200090000" pitchFamily="2" charset="0"/>
            </a:endParaRPr>
          </a:p>
          <a:p>
            <a:pPr algn="ctr" defTabSz="1018932"/>
            <a:r>
              <a:rPr lang="es-CL" sz="3200" dirty="0" smtClean="0">
                <a:solidFill>
                  <a:srgbClr val="00B0F0"/>
                </a:solidFill>
                <a:latin typeface="MV Boli" panose="02000500030200090000" pitchFamily="2" charset="0"/>
                <a:cs typeface="MV Boli" panose="02000500030200090000" pitchFamily="2" charset="0"/>
              </a:rPr>
              <a:t>Reflexión de los talleres</a:t>
            </a:r>
          </a:p>
          <a:p>
            <a:pPr defTabSz="1018932"/>
            <a:endParaRPr lang="es-CL" sz="2400" dirty="0" smtClean="0">
              <a:solidFill>
                <a:srgbClr val="00B0F0"/>
              </a:solidFill>
              <a:latin typeface="MV Boli" panose="02000500030200090000" pitchFamily="2" charset="0"/>
              <a:cs typeface="MV Boli" panose="02000500030200090000" pitchFamily="2" charset="0"/>
            </a:endParaRPr>
          </a:p>
          <a:p>
            <a:pPr defTabSz="1018932"/>
            <a:endParaRPr lang="es-CL" sz="2400" dirty="0" smtClean="0">
              <a:solidFill>
                <a:srgbClr val="00B0F0"/>
              </a:solidFill>
              <a:latin typeface="MV Boli" panose="02000500030200090000" pitchFamily="2" charset="0"/>
              <a:cs typeface="MV Boli" panose="02000500030200090000" pitchFamily="2" charset="0"/>
            </a:endParaRPr>
          </a:p>
          <a:p>
            <a:pPr marL="457200" indent="-457200" defTabSz="1018932">
              <a:buFont typeface="Arial" panose="020B0604020202020204" pitchFamily="34" charset="0"/>
              <a:buChar char="•"/>
            </a:pPr>
            <a:r>
              <a:rPr lang="es-CL" sz="2400" dirty="0" smtClean="0">
                <a:solidFill>
                  <a:prstClr val="white"/>
                </a:solidFill>
                <a:latin typeface="MV Boli" panose="02000500030200090000" pitchFamily="2" charset="0"/>
                <a:cs typeface="MV Boli" panose="02000500030200090000" pitchFamily="2" charset="0"/>
              </a:rPr>
              <a:t>Implementación de oportunidades de mejora</a:t>
            </a:r>
          </a:p>
          <a:p>
            <a:pPr marL="457200" indent="-457200" defTabSz="1018932">
              <a:buFont typeface="Arial" panose="020B0604020202020204" pitchFamily="34" charset="0"/>
              <a:buChar char="•"/>
            </a:pPr>
            <a:endParaRPr lang="es-CL" sz="2400" dirty="0" smtClean="0">
              <a:solidFill>
                <a:prstClr val="white"/>
              </a:solidFill>
              <a:latin typeface="MV Boli" panose="02000500030200090000" pitchFamily="2" charset="0"/>
              <a:cs typeface="MV Boli" panose="02000500030200090000" pitchFamily="2" charset="0"/>
            </a:endParaRPr>
          </a:p>
          <a:p>
            <a:pPr marL="457200" indent="-457200" defTabSz="1018932">
              <a:buFont typeface="Arial" panose="020B0604020202020204" pitchFamily="34" charset="0"/>
              <a:buChar char="•"/>
            </a:pPr>
            <a:r>
              <a:rPr lang="es-CL" sz="2400" dirty="0" smtClean="0">
                <a:solidFill>
                  <a:prstClr val="white"/>
                </a:solidFill>
                <a:latin typeface="MV Boli" panose="02000500030200090000" pitchFamily="2" charset="0"/>
                <a:cs typeface="MV Boli" panose="02000500030200090000" pitchFamily="2" charset="0"/>
              </a:rPr>
              <a:t>Importancia de generar espacios de trabajo colaborativo, análisis de nuestras propias prácticas</a:t>
            </a:r>
          </a:p>
          <a:p>
            <a:pPr defTabSz="1018932"/>
            <a:endParaRPr lang="es-CL" sz="2400" dirty="0" smtClean="0">
              <a:solidFill>
                <a:prstClr val="white"/>
              </a:solidFill>
              <a:latin typeface="MV Boli" panose="02000500030200090000" pitchFamily="2" charset="0"/>
              <a:cs typeface="MV Boli" panose="02000500030200090000" pitchFamily="2" charset="0"/>
            </a:endParaRPr>
          </a:p>
          <a:p>
            <a:pPr marL="457200" indent="-457200" defTabSz="1018932">
              <a:buFont typeface="Arial" panose="020B0604020202020204" pitchFamily="34" charset="0"/>
              <a:buChar char="•"/>
            </a:pPr>
            <a:r>
              <a:rPr lang="es-CL" sz="2400" dirty="0" smtClean="0">
                <a:solidFill>
                  <a:prstClr val="white"/>
                </a:solidFill>
                <a:latin typeface="MV Boli" panose="02000500030200090000" pitchFamily="2" charset="0"/>
                <a:cs typeface="MV Boli" panose="02000500030200090000" pitchFamily="2" charset="0"/>
              </a:rPr>
              <a:t>Mantener foco en primeras edades</a:t>
            </a:r>
          </a:p>
          <a:p>
            <a:pPr marL="457200" indent="-457200" defTabSz="1018932">
              <a:buFont typeface="Arial" panose="020B0604020202020204" pitchFamily="34" charset="0"/>
              <a:buChar char="•"/>
            </a:pPr>
            <a:endParaRPr lang="es-CL" sz="2400" dirty="0">
              <a:solidFill>
                <a:prstClr val="white"/>
              </a:solidFill>
              <a:latin typeface="MV Boli" panose="02000500030200090000" pitchFamily="2" charset="0"/>
              <a:cs typeface="MV Boli" panose="02000500030200090000" pitchFamily="2" charset="0"/>
            </a:endParaRPr>
          </a:p>
          <a:p>
            <a:pPr marL="457200" indent="-457200" defTabSz="1018932">
              <a:buFont typeface="Arial" panose="020B0604020202020204" pitchFamily="34" charset="0"/>
              <a:buChar char="•"/>
            </a:pPr>
            <a:r>
              <a:rPr lang="es-CL" sz="2400" dirty="0" smtClean="0">
                <a:solidFill>
                  <a:prstClr val="white"/>
                </a:solidFill>
                <a:latin typeface="MV Boli" panose="02000500030200090000" pitchFamily="2" charset="0"/>
                <a:cs typeface="MV Boli" panose="02000500030200090000" pitchFamily="2" charset="0"/>
              </a:rPr>
              <a:t>Generar red de docentes de educadoras en formación</a:t>
            </a:r>
            <a:endParaRPr lang="es-CL" sz="2400" dirty="0">
              <a:solidFill>
                <a:prstClr val="white"/>
              </a:solidFill>
              <a:latin typeface="MV Boli" panose="02000500030200090000" pitchFamily="2" charset="0"/>
              <a:cs typeface="MV Boli" panose="02000500030200090000" pitchFamily="2" charset="0"/>
            </a:endParaRPr>
          </a:p>
          <a:p>
            <a:pPr defTabSz="1018932"/>
            <a:endParaRPr lang="es-CL" sz="2400" dirty="0" smtClean="0">
              <a:solidFill>
                <a:srgbClr val="00B0F0"/>
              </a:solidFill>
              <a:latin typeface="MV Boli" panose="02000500030200090000" pitchFamily="2" charset="0"/>
              <a:cs typeface="MV Boli" panose="02000500030200090000" pitchFamily="2" charset="0"/>
            </a:endParaRP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 rotWithShape="1"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4930"/>
          <a:stretch/>
        </p:blipFill>
        <p:spPr>
          <a:xfrm>
            <a:off x="-551821" y="0"/>
            <a:ext cx="2380622" cy="13945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4662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uadroTexto 5"/>
          <p:cNvSpPr txBox="1"/>
          <p:nvPr/>
        </p:nvSpPr>
        <p:spPr>
          <a:xfrm>
            <a:off x="720342" y="749090"/>
            <a:ext cx="8295072" cy="42780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1018932"/>
            <a:r>
              <a:rPr lang="es-CL" sz="3200" dirty="0" smtClean="0">
                <a:solidFill>
                  <a:srgbClr val="00B0F0"/>
                </a:solidFill>
                <a:latin typeface="MV Boli" panose="02000500030200090000" pitchFamily="2" charset="0"/>
                <a:cs typeface="MV Boli" panose="02000500030200090000" pitchFamily="2" charset="0"/>
              </a:rPr>
              <a:t>Proyecciones </a:t>
            </a:r>
          </a:p>
          <a:p>
            <a:pPr defTabSz="1018932"/>
            <a:endParaRPr lang="es-CL" sz="2400" dirty="0" smtClean="0">
              <a:solidFill>
                <a:srgbClr val="00B0F0"/>
              </a:solidFill>
              <a:latin typeface="MV Boli" panose="02000500030200090000" pitchFamily="2" charset="0"/>
              <a:cs typeface="MV Boli" panose="02000500030200090000" pitchFamily="2" charset="0"/>
            </a:endParaRPr>
          </a:p>
          <a:p>
            <a:pPr marL="342900" indent="-342900" defTabSz="1018932">
              <a:buFont typeface="Arial" panose="020B0604020202020204" pitchFamily="34" charset="0"/>
              <a:buChar char="•"/>
            </a:pPr>
            <a:r>
              <a:rPr lang="es-CL" sz="2400" dirty="0">
                <a:latin typeface="MV Boli" panose="02000500030200090000" pitchFamily="2" charset="0"/>
                <a:cs typeface="MV Boli" panose="02000500030200090000" pitchFamily="2" charset="0"/>
              </a:rPr>
              <a:t>Análisis de los </a:t>
            </a:r>
            <a:r>
              <a:rPr lang="es-CL" sz="2400" dirty="0" smtClean="0">
                <a:latin typeface="MV Boli" panose="02000500030200090000" pitchFamily="2" charset="0"/>
                <a:cs typeface="MV Boli" panose="02000500030200090000" pitchFamily="2" charset="0"/>
              </a:rPr>
              <a:t>resultados</a:t>
            </a:r>
          </a:p>
          <a:p>
            <a:pPr marL="342900" indent="-342900" defTabSz="1018932">
              <a:buFont typeface="Arial" panose="020B0604020202020204" pitchFamily="34" charset="0"/>
              <a:buChar char="•"/>
            </a:pPr>
            <a:endParaRPr lang="es-CL" sz="2400" dirty="0">
              <a:latin typeface="MV Boli" panose="02000500030200090000" pitchFamily="2" charset="0"/>
              <a:cs typeface="MV Boli" panose="02000500030200090000" pitchFamily="2" charset="0"/>
            </a:endParaRPr>
          </a:p>
          <a:p>
            <a:pPr marL="342900" indent="-342900" defTabSz="1018932">
              <a:buFont typeface="Arial" panose="020B0604020202020204" pitchFamily="34" charset="0"/>
              <a:buChar char="•"/>
            </a:pPr>
            <a:r>
              <a:rPr lang="es-CL" sz="2400" dirty="0" smtClean="0">
                <a:latin typeface="MV Boli" panose="02000500030200090000" pitchFamily="2" charset="0"/>
                <a:cs typeface="MV Boli" panose="02000500030200090000" pitchFamily="2" charset="0"/>
              </a:rPr>
              <a:t>Implementación de oportunidades de mejora</a:t>
            </a:r>
          </a:p>
          <a:p>
            <a:pPr marL="342900" indent="-342900" defTabSz="1018932">
              <a:buFont typeface="Arial" panose="020B0604020202020204" pitchFamily="34" charset="0"/>
              <a:buChar char="•"/>
            </a:pPr>
            <a:endParaRPr lang="es-CL" sz="2400" dirty="0" smtClean="0">
              <a:latin typeface="MV Boli" panose="02000500030200090000" pitchFamily="2" charset="0"/>
              <a:cs typeface="MV Boli" panose="02000500030200090000" pitchFamily="2" charset="0"/>
            </a:endParaRPr>
          </a:p>
          <a:p>
            <a:pPr marL="342900" indent="-342900" defTabSz="1018932">
              <a:buFont typeface="Arial" panose="020B0604020202020204" pitchFamily="34" charset="0"/>
              <a:buChar char="•"/>
            </a:pPr>
            <a:r>
              <a:rPr lang="es-CL" sz="2400" dirty="0" smtClean="0">
                <a:latin typeface="MV Boli" panose="02000500030200090000" pitchFamily="2" charset="0"/>
                <a:cs typeface="MV Boli" panose="02000500030200090000" pitchFamily="2" charset="0"/>
              </a:rPr>
              <a:t>Incorporación al programa bajo el análisis dual de la CPC para el niño y niña y para su desarrollo profesional </a:t>
            </a:r>
          </a:p>
          <a:p>
            <a:pPr marL="342900" indent="-342900" defTabSz="1018932">
              <a:buFont typeface="Arial" panose="020B0604020202020204" pitchFamily="34" charset="0"/>
              <a:buChar char="•"/>
            </a:pPr>
            <a:endParaRPr lang="es-CL" sz="2400" dirty="0">
              <a:latin typeface="MV Boli" panose="02000500030200090000" pitchFamily="2" charset="0"/>
              <a:cs typeface="MV Boli" panose="02000500030200090000" pitchFamily="2" charset="0"/>
            </a:endParaRPr>
          </a:p>
          <a:p>
            <a:pPr marL="342900" indent="-342900" defTabSz="1018932">
              <a:buFont typeface="Arial" panose="020B0604020202020204" pitchFamily="34" charset="0"/>
              <a:buChar char="•"/>
            </a:pPr>
            <a:r>
              <a:rPr lang="es-CL" sz="2400" dirty="0" smtClean="0">
                <a:latin typeface="MV Boli" panose="02000500030200090000" pitchFamily="2" charset="0"/>
                <a:cs typeface="MV Boli" panose="02000500030200090000" pitchFamily="2" charset="0"/>
              </a:rPr>
              <a:t>Vincularlo con las prácticas de la carrera</a:t>
            </a:r>
            <a:endParaRPr lang="es-CL" sz="2400" dirty="0">
              <a:latin typeface="MV Boli" panose="02000500030200090000" pitchFamily="2" charset="0"/>
              <a:cs typeface="MV Boli" panose="02000500030200090000" pitchFamily="2" charset="0"/>
            </a:endParaRP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 rotWithShape="1"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4930"/>
          <a:stretch/>
        </p:blipFill>
        <p:spPr>
          <a:xfrm>
            <a:off x="-551821" y="0"/>
            <a:ext cx="2380622" cy="13945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6684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uadroTexto 5"/>
          <p:cNvSpPr txBox="1"/>
          <p:nvPr/>
        </p:nvSpPr>
        <p:spPr>
          <a:xfrm>
            <a:off x="1098841" y="329233"/>
            <a:ext cx="8159748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1018932"/>
            <a:r>
              <a:rPr lang="es-CL" sz="2800" dirty="0" smtClean="0">
                <a:solidFill>
                  <a:srgbClr val="99CCFF"/>
                </a:solidFill>
                <a:latin typeface="MV Boli" panose="02000500030200090000" pitchFamily="2" charset="0"/>
                <a:cs typeface="MV Boli" panose="02000500030200090000" pitchFamily="2" charset="0"/>
              </a:rPr>
              <a:t>Seminario Internacional “Pensamiento científico en la formación inicial y permanente de educadoras de párvulo” Propuestas, requerimientos y desafíos</a:t>
            </a:r>
          </a:p>
          <a:p>
            <a:pPr algn="ctr" defTabSz="1018932"/>
            <a:endParaRPr lang="es-CL" sz="2400" dirty="0">
              <a:solidFill>
                <a:srgbClr val="99CCFF"/>
              </a:solidFill>
              <a:latin typeface="MV Boli" panose="02000500030200090000" pitchFamily="2" charset="0"/>
              <a:cs typeface="MV Boli" panose="02000500030200090000" pitchFamily="2" charset="0"/>
            </a:endParaRPr>
          </a:p>
          <a:p>
            <a:pPr algn="ctr" defTabSz="1018932"/>
            <a:r>
              <a:rPr lang="es-CL" sz="2400" dirty="0" smtClean="0">
                <a:solidFill>
                  <a:prstClr val="white"/>
                </a:solidFill>
                <a:latin typeface="MV Boli" panose="02000500030200090000" pitchFamily="2" charset="0"/>
                <a:cs typeface="MV Boli" panose="02000500030200090000" pitchFamily="2" charset="0"/>
              </a:rPr>
              <a:t>¡Muchas gracias! </a:t>
            </a:r>
          </a:p>
          <a:p>
            <a:pPr algn="ctr" defTabSz="1018932"/>
            <a:endParaRPr lang="es-CL" sz="2400" dirty="0">
              <a:solidFill>
                <a:prstClr val="white"/>
              </a:solidFill>
              <a:latin typeface="MV Boli" panose="02000500030200090000" pitchFamily="2" charset="0"/>
              <a:cs typeface="MV Boli" panose="02000500030200090000" pitchFamily="2" charset="0"/>
            </a:endParaRPr>
          </a:p>
          <a:p>
            <a:pPr algn="ctr" defTabSz="1018932"/>
            <a:r>
              <a:rPr lang="es-CL" sz="2400" dirty="0" smtClean="0">
                <a:solidFill>
                  <a:prstClr val="white"/>
                </a:solidFill>
                <a:latin typeface="MV Boli" panose="02000500030200090000" pitchFamily="2" charset="0"/>
                <a:cs typeface="MV Boli" panose="02000500030200090000" pitchFamily="2" charset="0"/>
              </a:rPr>
              <a:t>Macarena </a:t>
            </a:r>
            <a:r>
              <a:rPr lang="es-CL" sz="2400" dirty="0" err="1" smtClean="0">
                <a:solidFill>
                  <a:prstClr val="white"/>
                </a:solidFill>
                <a:latin typeface="MV Boli" panose="02000500030200090000" pitchFamily="2" charset="0"/>
                <a:cs typeface="MV Boli" panose="02000500030200090000" pitchFamily="2" charset="0"/>
              </a:rPr>
              <a:t>Ocáriz</a:t>
            </a:r>
            <a:r>
              <a:rPr lang="es-CL" sz="2400" dirty="0" smtClean="0">
                <a:solidFill>
                  <a:prstClr val="white"/>
                </a:solidFill>
                <a:latin typeface="MV Boli" panose="02000500030200090000" pitchFamily="2" charset="0"/>
                <a:cs typeface="MV Boli" panose="02000500030200090000" pitchFamily="2" charset="0"/>
              </a:rPr>
              <a:t> Vargas</a:t>
            </a:r>
          </a:p>
          <a:p>
            <a:pPr algn="ctr" defTabSz="1018932"/>
            <a:r>
              <a:rPr lang="es-CL" sz="2400" dirty="0" smtClean="0">
                <a:solidFill>
                  <a:prstClr val="white"/>
                </a:solidFill>
                <a:latin typeface="MV Boli" panose="02000500030200090000" pitchFamily="2" charset="0"/>
                <a:cs typeface="MV Boli" panose="02000500030200090000" pitchFamily="2" charset="0"/>
              </a:rPr>
              <a:t>Académica, Facultad de Educación</a:t>
            </a:r>
          </a:p>
          <a:p>
            <a:pPr algn="ctr" defTabSz="1018932"/>
            <a:r>
              <a:rPr lang="es-CL" sz="2400" dirty="0" smtClean="0">
                <a:solidFill>
                  <a:prstClr val="white"/>
                </a:solidFill>
                <a:latin typeface="MV Boli" panose="02000500030200090000" pitchFamily="2" charset="0"/>
                <a:cs typeface="MV Boli" panose="02000500030200090000" pitchFamily="2" charset="0"/>
              </a:rPr>
              <a:t>Pontificia Universidad Católica de Chile</a:t>
            </a:r>
          </a:p>
          <a:p>
            <a:pPr algn="ctr" defTabSz="1018932"/>
            <a:r>
              <a:rPr lang="es-CL" sz="2400" dirty="0" smtClean="0">
                <a:solidFill>
                  <a:prstClr val="white"/>
                </a:solidFill>
                <a:latin typeface="MV Boli" panose="02000500030200090000" pitchFamily="2" charset="0"/>
                <a:cs typeface="MV Boli" panose="02000500030200090000" pitchFamily="2" charset="0"/>
              </a:rPr>
              <a:t>mocariz@uchile.cl</a:t>
            </a:r>
          </a:p>
        </p:txBody>
      </p:sp>
      <p:pic>
        <p:nvPicPr>
          <p:cNvPr id="5" name="Imagen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254" b="19394"/>
          <a:stretch>
            <a:fillRect/>
          </a:stretch>
        </p:blipFill>
        <p:spPr bwMode="auto">
          <a:xfrm>
            <a:off x="0" y="4684004"/>
            <a:ext cx="9131300" cy="2600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Imagen 6"/>
          <p:cNvPicPr>
            <a:picLocks noChangeAspect="1"/>
          </p:cNvPicPr>
          <p:nvPr/>
        </p:nvPicPr>
        <p:blipFill rotWithShape="1">
          <a:blip r:embed="rId3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4930"/>
          <a:stretch/>
        </p:blipFill>
        <p:spPr>
          <a:xfrm>
            <a:off x="-551821" y="0"/>
            <a:ext cx="2380622" cy="1394546"/>
          </a:xfrm>
          <a:prstGeom prst="rect">
            <a:avLst/>
          </a:prstGeom>
        </p:spPr>
      </p:pic>
      <p:sp>
        <p:nvSpPr>
          <p:cNvPr id="2" name="CuadroTexto 1"/>
          <p:cNvSpPr txBox="1"/>
          <p:nvPr/>
        </p:nvSpPr>
        <p:spPr>
          <a:xfrm>
            <a:off x="5086350" y="3668877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3852385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uadroTexto 5"/>
          <p:cNvSpPr txBox="1"/>
          <p:nvPr/>
        </p:nvSpPr>
        <p:spPr>
          <a:xfrm>
            <a:off x="196664" y="1390795"/>
            <a:ext cx="8720321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1018932"/>
            <a:r>
              <a:rPr lang="es-CL" sz="3200" dirty="0" smtClean="0">
                <a:solidFill>
                  <a:srgbClr val="99CCFF"/>
                </a:solidFill>
                <a:latin typeface="MV Boli" panose="02000500030200090000" pitchFamily="2" charset="0"/>
                <a:cs typeface="MV Boli" panose="02000500030200090000" pitchFamily="2" charset="0"/>
              </a:rPr>
              <a:t>Mediaciones profesionales </a:t>
            </a:r>
            <a:r>
              <a:rPr lang="es-CL" sz="3200" dirty="0">
                <a:solidFill>
                  <a:srgbClr val="99CCFF"/>
                </a:solidFill>
                <a:latin typeface="MV Boli" panose="02000500030200090000" pitchFamily="2" charset="0"/>
                <a:cs typeface="MV Boli" panose="02000500030200090000" pitchFamily="2" charset="0"/>
              </a:rPr>
              <a:t>para la apropiación de </a:t>
            </a:r>
            <a:r>
              <a:rPr lang="es-CL" sz="3200" dirty="0" smtClean="0">
                <a:solidFill>
                  <a:srgbClr val="99CCFF"/>
                </a:solidFill>
                <a:latin typeface="MV Boli" panose="02000500030200090000" pitchFamily="2" charset="0"/>
                <a:cs typeface="MV Boli" panose="02000500030200090000" pitchFamily="2" charset="0"/>
              </a:rPr>
              <a:t>CPC para el curso</a:t>
            </a:r>
          </a:p>
          <a:p>
            <a:pPr algn="ctr" defTabSz="1018932"/>
            <a:endParaRPr lang="es-CL" sz="2400" dirty="0">
              <a:solidFill>
                <a:srgbClr val="99CCFF"/>
              </a:solidFill>
              <a:latin typeface="MV Boli" panose="02000500030200090000" pitchFamily="2" charset="0"/>
              <a:cs typeface="MV Boli" panose="02000500030200090000" pitchFamily="2" charset="0"/>
            </a:endParaRPr>
          </a:p>
          <a:p>
            <a:pPr algn="ctr" defTabSz="1018932"/>
            <a:r>
              <a:rPr lang="es-CL" sz="2400" dirty="0" smtClean="0">
                <a:solidFill>
                  <a:prstClr val="white"/>
                </a:solidFill>
                <a:latin typeface="MV Boli" panose="02000500030200090000" pitchFamily="2" charset="0"/>
                <a:cs typeface="MV Boli" panose="02000500030200090000" pitchFamily="2" charset="0"/>
              </a:rPr>
              <a:t>“Pensamiento Científico del Niño y su Didáctica”</a:t>
            </a:r>
          </a:p>
          <a:p>
            <a:pPr algn="ctr" defTabSz="1018932"/>
            <a:r>
              <a:rPr lang="es-CL" sz="2400" dirty="0" smtClean="0">
                <a:solidFill>
                  <a:prstClr val="white"/>
                </a:solidFill>
                <a:latin typeface="MV Boli" panose="02000500030200090000" pitchFamily="2" charset="0"/>
                <a:cs typeface="MV Boli" panose="02000500030200090000" pitchFamily="2" charset="0"/>
              </a:rPr>
              <a:t>Facultad de Educación </a:t>
            </a:r>
          </a:p>
          <a:p>
            <a:pPr algn="ctr" defTabSz="1018932"/>
            <a:r>
              <a:rPr lang="es-CL" sz="2400" dirty="0" smtClean="0">
                <a:solidFill>
                  <a:prstClr val="white"/>
                </a:solidFill>
                <a:latin typeface="MV Boli" panose="02000500030200090000" pitchFamily="2" charset="0"/>
                <a:cs typeface="MV Boli" panose="02000500030200090000" pitchFamily="2" charset="0"/>
              </a:rPr>
              <a:t>Pontificia Universidad Católica de Chile</a:t>
            </a:r>
          </a:p>
          <a:p>
            <a:pPr algn="ctr" defTabSz="1018932"/>
            <a:endParaRPr lang="es-CL" sz="2400" dirty="0">
              <a:solidFill>
                <a:prstClr val="white"/>
              </a:solidFill>
              <a:latin typeface="MV Boli" panose="02000500030200090000" pitchFamily="2" charset="0"/>
              <a:cs typeface="MV Boli" panose="02000500030200090000" pitchFamily="2" charset="0"/>
            </a:endParaRPr>
          </a:p>
          <a:p>
            <a:pPr algn="ctr" defTabSz="1018932"/>
            <a:r>
              <a:rPr lang="es-CL" sz="2400" dirty="0" smtClean="0">
                <a:solidFill>
                  <a:prstClr val="white"/>
                </a:solidFill>
                <a:latin typeface="MV Boli" panose="02000500030200090000" pitchFamily="2" charset="0"/>
                <a:cs typeface="MV Boli" panose="02000500030200090000" pitchFamily="2" charset="0"/>
              </a:rPr>
              <a:t>Macarena </a:t>
            </a:r>
            <a:r>
              <a:rPr lang="es-CL" sz="2400" dirty="0" err="1" smtClean="0">
                <a:solidFill>
                  <a:prstClr val="white"/>
                </a:solidFill>
                <a:latin typeface="MV Boli" panose="02000500030200090000" pitchFamily="2" charset="0"/>
                <a:cs typeface="MV Boli" panose="02000500030200090000" pitchFamily="2" charset="0"/>
              </a:rPr>
              <a:t>Ocáriz</a:t>
            </a:r>
            <a:r>
              <a:rPr lang="es-CL" sz="2400" dirty="0" smtClean="0">
                <a:solidFill>
                  <a:prstClr val="white"/>
                </a:solidFill>
                <a:latin typeface="MV Boli" panose="02000500030200090000" pitchFamily="2" charset="0"/>
                <a:cs typeface="MV Boli" panose="02000500030200090000" pitchFamily="2" charset="0"/>
              </a:rPr>
              <a:t> Vargas</a:t>
            </a:r>
            <a:endParaRPr lang="es-CL" sz="2400" dirty="0">
              <a:solidFill>
                <a:prstClr val="white"/>
              </a:solidFill>
              <a:latin typeface="MV Boli" panose="02000500030200090000" pitchFamily="2" charset="0"/>
              <a:cs typeface="MV Boli" panose="02000500030200090000" pitchFamily="2" charset="0"/>
            </a:endParaRPr>
          </a:p>
        </p:txBody>
      </p:sp>
      <p:pic>
        <p:nvPicPr>
          <p:cNvPr id="5" name="Imagen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254" b="19394"/>
          <a:stretch>
            <a:fillRect/>
          </a:stretch>
        </p:blipFill>
        <p:spPr bwMode="auto">
          <a:xfrm>
            <a:off x="0" y="4684004"/>
            <a:ext cx="9131300" cy="2600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Imagen 6"/>
          <p:cNvPicPr>
            <a:picLocks noChangeAspect="1"/>
          </p:cNvPicPr>
          <p:nvPr/>
        </p:nvPicPr>
        <p:blipFill rotWithShape="1">
          <a:blip r:embed="rId3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4930"/>
          <a:stretch/>
        </p:blipFill>
        <p:spPr>
          <a:xfrm>
            <a:off x="-551821" y="0"/>
            <a:ext cx="2380622" cy="1394546"/>
          </a:xfrm>
          <a:prstGeom prst="rect">
            <a:avLst/>
          </a:prstGeom>
        </p:spPr>
      </p:pic>
      <p:sp>
        <p:nvSpPr>
          <p:cNvPr id="2" name="CuadroTexto 1"/>
          <p:cNvSpPr txBox="1"/>
          <p:nvPr/>
        </p:nvSpPr>
        <p:spPr>
          <a:xfrm>
            <a:off x="5086350" y="3668877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54648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uadroTexto 5"/>
          <p:cNvSpPr txBox="1"/>
          <p:nvPr/>
        </p:nvSpPr>
        <p:spPr>
          <a:xfrm>
            <a:off x="610614" y="1246253"/>
            <a:ext cx="82296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1018932"/>
            <a:r>
              <a:rPr lang="es-CL" sz="2400" dirty="0">
                <a:solidFill>
                  <a:srgbClr val="99CCFF"/>
                </a:solidFill>
                <a:latin typeface="MV Boli" panose="02000500030200090000" pitchFamily="2" charset="0"/>
                <a:cs typeface="MV Boli" panose="02000500030200090000" pitchFamily="2" charset="0"/>
              </a:rPr>
              <a:t>Proyecto FONDECYT 1150505 “Identificación y caracterización de competencias de pensamiento científico (CPC) de Educadoras de Párvulos en formación inicial docente: Una contribución fundamental para la educación científica en las primeras </a:t>
            </a:r>
            <a:r>
              <a:rPr lang="es-CL" sz="2400" dirty="0" smtClean="0">
                <a:solidFill>
                  <a:srgbClr val="99CCFF"/>
                </a:solidFill>
                <a:latin typeface="MV Boli" panose="02000500030200090000" pitchFamily="2" charset="0"/>
                <a:cs typeface="MV Boli" panose="02000500030200090000" pitchFamily="2" charset="0"/>
              </a:rPr>
              <a:t>edades</a:t>
            </a:r>
            <a:endParaRPr lang="es-CL" sz="2400" dirty="0">
              <a:solidFill>
                <a:prstClr val="white"/>
              </a:solidFill>
              <a:latin typeface="MV Boli" panose="02000500030200090000" pitchFamily="2" charset="0"/>
              <a:cs typeface="MV Boli" panose="02000500030200090000" pitchFamily="2" charset="0"/>
            </a:endParaRPr>
          </a:p>
        </p:txBody>
      </p:sp>
      <p:pic>
        <p:nvPicPr>
          <p:cNvPr id="5" name="Imagen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254" b="19394"/>
          <a:stretch>
            <a:fillRect/>
          </a:stretch>
        </p:blipFill>
        <p:spPr bwMode="auto">
          <a:xfrm>
            <a:off x="0" y="4257675"/>
            <a:ext cx="9131300" cy="2600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Imagen 7"/>
          <p:cNvPicPr>
            <a:picLocks noChangeAspect="1"/>
          </p:cNvPicPr>
          <p:nvPr/>
        </p:nvPicPr>
        <p:blipFill rotWithShape="1">
          <a:blip r:embed="rId3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4930"/>
          <a:stretch/>
        </p:blipFill>
        <p:spPr>
          <a:xfrm>
            <a:off x="-551821" y="0"/>
            <a:ext cx="2380622" cy="13945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7971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ángulo 2"/>
          <p:cNvSpPr/>
          <p:nvPr/>
        </p:nvSpPr>
        <p:spPr>
          <a:xfrm>
            <a:off x="428638" y="3060621"/>
            <a:ext cx="8301026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defRPr/>
            </a:pPr>
            <a:r>
              <a:rPr lang="es-ES" altLang="es-CL" sz="2800" dirty="0">
                <a:latin typeface="MV Boli" panose="02000500030200090000" pitchFamily="2" charset="0"/>
                <a:cs typeface="MV Boli" panose="02000500030200090000" pitchFamily="2" charset="0"/>
              </a:rPr>
              <a:t>Desarrollar conocimientos didácticos y habilidades profesionales para el diseño de oportunidades </a:t>
            </a:r>
            <a:r>
              <a:rPr lang="es-ES" altLang="es-CL" sz="2800" dirty="0" smtClean="0">
                <a:latin typeface="MV Boli" panose="02000500030200090000" pitchFamily="2" charset="0"/>
                <a:cs typeface="MV Boli" panose="02000500030200090000" pitchFamily="2" charset="0"/>
              </a:rPr>
              <a:t>que favorezcan el </a:t>
            </a:r>
            <a:r>
              <a:rPr lang="es-ES" altLang="es-CL" sz="2800" b="1" dirty="0" smtClean="0">
                <a:solidFill>
                  <a:srgbClr val="00B0F0"/>
                </a:solidFill>
                <a:latin typeface="MV Boli" panose="02000500030200090000" pitchFamily="2" charset="0"/>
                <a:cs typeface="MV Boli" panose="02000500030200090000" pitchFamily="2" charset="0"/>
              </a:rPr>
              <a:t>desarrollo </a:t>
            </a:r>
            <a:r>
              <a:rPr lang="es-ES" altLang="es-CL" sz="2800" b="1" dirty="0">
                <a:solidFill>
                  <a:srgbClr val="00B0F0"/>
                </a:solidFill>
                <a:latin typeface="MV Boli" panose="02000500030200090000" pitchFamily="2" charset="0"/>
                <a:cs typeface="MV Boli" panose="02000500030200090000" pitchFamily="2" charset="0"/>
              </a:rPr>
              <a:t>de habilidades de pensamiento </a:t>
            </a:r>
            <a:r>
              <a:rPr lang="es-ES" altLang="es-CL" sz="2800" b="1" dirty="0" smtClean="0">
                <a:solidFill>
                  <a:srgbClr val="00B0F0"/>
                </a:solidFill>
                <a:latin typeface="MV Boli" panose="02000500030200090000" pitchFamily="2" charset="0"/>
                <a:cs typeface="MV Boli" panose="02000500030200090000" pitchFamily="2" charset="0"/>
              </a:rPr>
              <a:t>para la comprensión del medio natural </a:t>
            </a:r>
            <a:r>
              <a:rPr lang="es-ES" altLang="es-CL" sz="2800" dirty="0" smtClean="0">
                <a:latin typeface="MV Boli" panose="02000500030200090000" pitchFamily="2" charset="0"/>
                <a:cs typeface="MV Boli" panose="02000500030200090000" pitchFamily="2" charset="0"/>
              </a:rPr>
              <a:t>en </a:t>
            </a:r>
            <a:r>
              <a:rPr lang="es-ES" altLang="es-CL" sz="2800" dirty="0">
                <a:latin typeface="MV Boli" panose="02000500030200090000" pitchFamily="2" charset="0"/>
                <a:cs typeface="MV Boli" panose="02000500030200090000" pitchFamily="2" charset="0"/>
              </a:rPr>
              <a:t>niños y niñas en edades tempranas</a:t>
            </a:r>
            <a:r>
              <a:rPr lang="es-ES" altLang="es-CL" sz="2800" dirty="0" smtClean="0">
                <a:latin typeface="MV Boli" panose="02000500030200090000" pitchFamily="2" charset="0"/>
                <a:cs typeface="MV Boli" panose="02000500030200090000" pitchFamily="2" charset="0"/>
              </a:rPr>
              <a:t>.</a:t>
            </a:r>
          </a:p>
          <a:p>
            <a:pPr marL="342900" indent="-342900" algn="just">
              <a:buFont typeface="Arial" panose="020B0604020202020204" pitchFamily="34" charset="0"/>
              <a:buChar char="•"/>
              <a:defRPr/>
            </a:pPr>
            <a:endParaRPr lang="es-ES" altLang="es-CL" sz="2800" dirty="0">
              <a:latin typeface="MV Boli" panose="02000500030200090000" pitchFamily="2" charset="0"/>
              <a:cs typeface="MV Boli" panose="02000500030200090000" pitchFamily="2" charset="0"/>
            </a:endParaRPr>
          </a:p>
          <a:p>
            <a:pPr marL="342900" indent="-342900" algn="just">
              <a:buFont typeface="Arial" panose="020B0604020202020204" pitchFamily="34" charset="0"/>
              <a:buChar char="•"/>
              <a:defRPr/>
            </a:pPr>
            <a:endParaRPr lang="es-ES" altLang="es-CL" sz="2800" dirty="0">
              <a:latin typeface="MV Boli" panose="02000500030200090000" pitchFamily="2" charset="0"/>
              <a:cs typeface="MV Boli" panose="02000500030200090000" pitchFamily="2" charset="0"/>
            </a:endParaRPr>
          </a:p>
        </p:txBody>
      </p:sp>
      <p:sp>
        <p:nvSpPr>
          <p:cNvPr id="4" name="Rectángulo 3"/>
          <p:cNvSpPr/>
          <p:nvPr/>
        </p:nvSpPr>
        <p:spPr>
          <a:xfrm>
            <a:off x="1206500" y="568242"/>
            <a:ext cx="77470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CL" sz="3200" dirty="0">
                <a:solidFill>
                  <a:prstClr val="white"/>
                </a:solidFill>
                <a:latin typeface="MV Boli" panose="02000500030200090000" pitchFamily="2" charset="0"/>
                <a:cs typeface="MV Boli" panose="02000500030200090000" pitchFamily="2" charset="0"/>
              </a:rPr>
              <a:t>“Pensamiento Científico del Niño y su Didáctica”</a:t>
            </a:r>
            <a:endParaRPr lang="es-CL" sz="3200" dirty="0"/>
          </a:p>
        </p:txBody>
      </p:sp>
      <p:sp>
        <p:nvSpPr>
          <p:cNvPr id="10" name="CuadroTexto 9"/>
          <p:cNvSpPr txBox="1"/>
          <p:nvPr/>
        </p:nvSpPr>
        <p:spPr>
          <a:xfrm>
            <a:off x="2971324" y="2213702"/>
            <a:ext cx="362791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L" sz="3600" dirty="0" smtClean="0">
                <a:solidFill>
                  <a:srgbClr val="00B0F0"/>
                </a:solidFill>
                <a:latin typeface="MV Boli" panose="02000500030200090000" pitchFamily="2" charset="0"/>
                <a:cs typeface="MV Boli" panose="02000500030200090000" pitchFamily="2" charset="0"/>
              </a:rPr>
              <a:t>Objetivo general</a:t>
            </a:r>
            <a:endParaRPr lang="es-CL" sz="3600" dirty="0">
              <a:solidFill>
                <a:srgbClr val="00B0F0"/>
              </a:solidFill>
              <a:latin typeface="MV Boli" panose="02000500030200090000" pitchFamily="2" charset="0"/>
              <a:cs typeface="MV Boli" panose="02000500030200090000" pitchFamily="2" charset="0"/>
            </a:endParaRPr>
          </a:p>
        </p:txBody>
      </p:sp>
      <p:pic>
        <p:nvPicPr>
          <p:cNvPr id="11" name="Imagen 10"/>
          <p:cNvPicPr>
            <a:picLocks noChangeAspect="1"/>
          </p:cNvPicPr>
          <p:nvPr/>
        </p:nvPicPr>
        <p:blipFill rotWithShape="1"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4930"/>
          <a:stretch/>
        </p:blipFill>
        <p:spPr>
          <a:xfrm>
            <a:off x="-551821" y="0"/>
            <a:ext cx="2380622" cy="13945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83567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Diagrama 12"/>
          <p:cNvGraphicFramePr/>
          <p:nvPr>
            <p:extLst>
              <p:ext uri="{D42A27DB-BD31-4B8C-83A1-F6EECF244321}">
                <p14:modId xmlns:p14="http://schemas.microsoft.com/office/powerpoint/2010/main" val="282361106"/>
              </p:ext>
            </p:extLst>
          </p:nvPr>
        </p:nvGraphicFramePr>
        <p:xfrm>
          <a:off x="1112324" y="1284812"/>
          <a:ext cx="7826187" cy="601496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Rectángulo 4"/>
          <p:cNvSpPr/>
          <p:nvPr/>
        </p:nvSpPr>
        <p:spPr>
          <a:xfrm>
            <a:off x="2014118" y="4624514"/>
            <a:ext cx="18473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es-CL" sz="2400" dirty="0">
              <a:latin typeface="MV Boli" panose="02000500030200090000" pitchFamily="2" charset="0"/>
              <a:cs typeface="MV Boli" panose="02000500030200090000" pitchFamily="2" charset="0"/>
            </a:endParaRPr>
          </a:p>
        </p:txBody>
      </p:sp>
      <p:sp>
        <p:nvSpPr>
          <p:cNvPr id="6" name="Rectángulo 5"/>
          <p:cNvSpPr/>
          <p:nvPr/>
        </p:nvSpPr>
        <p:spPr>
          <a:xfrm>
            <a:off x="4572000" y="3573624"/>
            <a:ext cx="4572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es-CL" sz="2400" dirty="0">
              <a:latin typeface="MV Boli" panose="02000500030200090000" pitchFamily="2" charset="0"/>
              <a:cs typeface="MV Boli" panose="02000500030200090000" pitchFamily="2" charset="0"/>
            </a:endParaRPr>
          </a:p>
        </p:txBody>
      </p:sp>
      <p:sp>
        <p:nvSpPr>
          <p:cNvPr id="7" name="Rectángulo 6"/>
          <p:cNvSpPr/>
          <p:nvPr/>
        </p:nvSpPr>
        <p:spPr>
          <a:xfrm>
            <a:off x="2530246" y="2001382"/>
            <a:ext cx="18473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CL" sz="24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MV Boli" panose="02000500030200090000" pitchFamily="2" charset="0"/>
              <a:cs typeface="MV Boli" panose="02000500030200090000" pitchFamily="2" charset="0"/>
            </a:endParaRPr>
          </a:p>
        </p:txBody>
      </p:sp>
      <p:sp>
        <p:nvSpPr>
          <p:cNvPr id="8" name="Rectángulo 7"/>
          <p:cNvSpPr/>
          <p:nvPr/>
        </p:nvSpPr>
        <p:spPr>
          <a:xfrm>
            <a:off x="4293395" y="5398405"/>
            <a:ext cx="4572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es-CL" sz="2400" dirty="0">
              <a:latin typeface="MV Boli" panose="02000500030200090000" pitchFamily="2" charset="0"/>
              <a:cs typeface="MV Boli" panose="02000500030200090000" pitchFamily="2" charset="0"/>
            </a:endParaRPr>
          </a:p>
        </p:txBody>
      </p:sp>
      <p:sp>
        <p:nvSpPr>
          <p:cNvPr id="10" name="CuadroTexto 9"/>
          <p:cNvSpPr txBox="1"/>
          <p:nvPr/>
        </p:nvSpPr>
        <p:spPr>
          <a:xfrm>
            <a:off x="199253" y="1939826"/>
            <a:ext cx="18261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L" sz="3200" dirty="0" smtClean="0">
                <a:solidFill>
                  <a:srgbClr val="00B0F0"/>
                </a:solidFill>
                <a:latin typeface="MV Boli" panose="02000500030200090000" pitchFamily="2" charset="0"/>
                <a:cs typeface="MV Boli" panose="02000500030200090000" pitchFamily="2" charset="0"/>
              </a:rPr>
              <a:t>Unidades</a:t>
            </a:r>
            <a:endParaRPr lang="es-CL" sz="3200" dirty="0">
              <a:solidFill>
                <a:srgbClr val="00B0F0"/>
              </a:solidFill>
              <a:latin typeface="MV Boli" panose="02000500030200090000" pitchFamily="2" charset="0"/>
              <a:cs typeface="MV Boli" panose="02000500030200090000" pitchFamily="2" charset="0"/>
            </a:endParaRPr>
          </a:p>
        </p:txBody>
      </p:sp>
      <p:pic>
        <p:nvPicPr>
          <p:cNvPr id="14" name="Imagen 13"/>
          <p:cNvPicPr>
            <a:picLocks noChangeAspect="1"/>
          </p:cNvPicPr>
          <p:nvPr/>
        </p:nvPicPr>
        <p:blipFill rotWithShape="1">
          <a:blip r:embed="rId7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4930"/>
          <a:stretch/>
        </p:blipFill>
        <p:spPr>
          <a:xfrm>
            <a:off x="-551821" y="0"/>
            <a:ext cx="2380622" cy="1394546"/>
          </a:xfrm>
          <a:prstGeom prst="rect">
            <a:avLst/>
          </a:prstGeom>
        </p:spPr>
      </p:pic>
      <p:sp>
        <p:nvSpPr>
          <p:cNvPr id="15" name="Rectángulo 14"/>
          <p:cNvSpPr/>
          <p:nvPr/>
        </p:nvSpPr>
        <p:spPr>
          <a:xfrm>
            <a:off x="1151917" y="282808"/>
            <a:ext cx="77470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CL" sz="3200" dirty="0">
                <a:solidFill>
                  <a:prstClr val="white"/>
                </a:solidFill>
                <a:latin typeface="MV Boli" panose="02000500030200090000" pitchFamily="2" charset="0"/>
                <a:cs typeface="MV Boli" panose="02000500030200090000" pitchFamily="2" charset="0"/>
              </a:rPr>
              <a:t>“Pensamiento Científico del Niño y su Didáctica”</a:t>
            </a:r>
            <a:endParaRPr lang="es-CL" sz="3200" dirty="0"/>
          </a:p>
        </p:txBody>
      </p:sp>
    </p:spTree>
    <p:extLst>
      <p:ext uri="{BB962C8B-B14F-4D97-AF65-F5344CB8AC3E}">
        <p14:creationId xmlns:p14="http://schemas.microsoft.com/office/powerpoint/2010/main" val="3677914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uadroTexto 5"/>
          <p:cNvSpPr txBox="1"/>
          <p:nvPr/>
        </p:nvSpPr>
        <p:spPr>
          <a:xfrm>
            <a:off x="706054" y="2563602"/>
            <a:ext cx="6837746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defTabSz="1018932">
              <a:buFont typeface="Arial" panose="020B0604020202020204" pitchFamily="34" charset="0"/>
              <a:buChar char="•"/>
            </a:pPr>
            <a:r>
              <a:rPr lang="es-CL" sz="2400" dirty="0" smtClean="0">
                <a:solidFill>
                  <a:srgbClr val="00B0F0"/>
                </a:solidFill>
                <a:latin typeface="MV Boli" panose="02000500030200090000" pitchFamily="2" charset="0"/>
                <a:cs typeface="MV Boli" panose="02000500030200090000" pitchFamily="2" charset="0"/>
              </a:rPr>
              <a:t>Objetivos y talleres</a:t>
            </a:r>
          </a:p>
          <a:p>
            <a:pPr marL="342900" indent="-342900" defTabSz="1018932">
              <a:buFont typeface="Arial" panose="020B0604020202020204" pitchFamily="34" charset="0"/>
              <a:buChar char="•"/>
            </a:pPr>
            <a:endParaRPr lang="es-CL" sz="2400" dirty="0" smtClean="0">
              <a:solidFill>
                <a:srgbClr val="00B0F0"/>
              </a:solidFill>
              <a:latin typeface="MV Boli" panose="02000500030200090000" pitchFamily="2" charset="0"/>
              <a:cs typeface="MV Boli" panose="02000500030200090000" pitchFamily="2" charset="0"/>
            </a:endParaRPr>
          </a:p>
          <a:p>
            <a:pPr marL="342900" indent="-342900" defTabSz="1018932">
              <a:buFont typeface="Arial" panose="020B0604020202020204" pitchFamily="34" charset="0"/>
              <a:buChar char="•"/>
            </a:pPr>
            <a:r>
              <a:rPr lang="es-CL" sz="2400" dirty="0" smtClean="0">
                <a:solidFill>
                  <a:srgbClr val="00B0F0"/>
                </a:solidFill>
                <a:latin typeface="MV Boli" panose="02000500030200090000" pitchFamily="2" charset="0"/>
                <a:cs typeface="MV Boli" panose="02000500030200090000" pitchFamily="2" charset="0"/>
              </a:rPr>
              <a:t>Planificación</a:t>
            </a:r>
            <a:endParaRPr lang="es-CL" sz="2400" dirty="0">
              <a:solidFill>
                <a:srgbClr val="00B0F0"/>
              </a:solidFill>
              <a:latin typeface="MV Boli" panose="02000500030200090000" pitchFamily="2" charset="0"/>
              <a:cs typeface="MV Boli" panose="02000500030200090000" pitchFamily="2" charset="0"/>
            </a:endParaRPr>
          </a:p>
          <a:p>
            <a:pPr marL="514469" indent="-514469" defTabSz="1018932">
              <a:buFont typeface="Arial" panose="020B0604020202020204" pitchFamily="34" charset="0"/>
              <a:buChar char="•"/>
            </a:pPr>
            <a:endParaRPr lang="es-CL" sz="2400" dirty="0">
              <a:solidFill>
                <a:prstClr val="white"/>
              </a:solidFill>
              <a:latin typeface="MV Boli" panose="02000500030200090000" pitchFamily="2" charset="0"/>
              <a:cs typeface="MV Boli" panose="02000500030200090000" pitchFamily="2" charset="0"/>
            </a:endParaRPr>
          </a:p>
          <a:p>
            <a:pPr marL="342900" indent="-342900" defTabSz="1018932">
              <a:buFont typeface="Arial" panose="020B0604020202020204" pitchFamily="34" charset="0"/>
              <a:buChar char="•"/>
            </a:pPr>
            <a:r>
              <a:rPr lang="es-CL" sz="2400" dirty="0" smtClean="0">
                <a:solidFill>
                  <a:srgbClr val="00B0F0"/>
                </a:solidFill>
                <a:latin typeface="MV Boli" panose="02000500030200090000" pitchFamily="2" charset="0"/>
                <a:cs typeface="MV Boli" panose="02000500030200090000" pitchFamily="2" charset="0"/>
              </a:rPr>
              <a:t>Desarrollo</a:t>
            </a:r>
          </a:p>
          <a:p>
            <a:pPr marL="342900" indent="-342900" defTabSz="1018932">
              <a:buFont typeface="Arial" panose="020B0604020202020204" pitchFamily="34" charset="0"/>
              <a:buChar char="•"/>
            </a:pPr>
            <a:endParaRPr lang="es-CL" sz="2400" dirty="0" smtClean="0">
              <a:solidFill>
                <a:prstClr val="white"/>
              </a:solidFill>
              <a:latin typeface="MV Boli" panose="02000500030200090000" pitchFamily="2" charset="0"/>
              <a:cs typeface="MV Boli" panose="02000500030200090000" pitchFamily="2" charset="0"/>
            </a:endParaRPr>
          </a:p>
          <a:p>
            <a:pPr marL="342900" indent="-342900" defTabSz="1018932">
              <a:buFont typeface="Arial" panose="020B0604020202020204" pitchFamily="34" charset="0"/>
              <a:buChar char="•"/>
            </a:pPr>
            <a:r>
              <a:rPr lang="es-CL" sz="2400" dirty="0" smtClean="0">
                <a:solidFill>
                  <a:srgbClr val="00B0F0"/>
                </a:solidFill>
                <a:latin typeface="MV Boli" panose="02000500030200090000" pitchFamily="2" charset="0"/>
                <a:cs typeface="MV Boli" panose="02000500030200090000" pitchFamily="2" charset="0"/>
              </a:rPr>
              <a:t>Reflexión de los talleres</a:t>
            </a:r>
          </a:p>
          <a:p>
            <a:pPr marL="342900" indent="-342900" defTabSz="1018932">
              <a:buFont typeface="Arial" panose="020B0604020202020204" pitchFamily="34" charset="0"/>
              <a:buChar char="•"/>
            </a:pPr>
            <a:endParaRPr lang="es-CL" sz="2400" dirty="0" smtClean="0">
              <a:solidFill>
                <a:srgbClr val="00B0F0"/>
              </a:solidFill>
              <a:latin typeface="MV Boli" panose="02000500030200090000" pitchFamily="2" charset="0"/>
              <a:cs typeface="MV Boli" panose="02000500030200090000" pitchFamily="2" charset="0"/>
            </a:endParaRPr>
          </a:p>
          <a:p>
            <a:pPr marL="342900" indent="-342900" defTabSz="1018932">
              <a:buFont typeface="Arial" panose="020B0604020202020204" pitchFamily="34" charset="0"/>
              <a:buChar char="•"/>
            </a:pPr>
            <a:r>
              <a:rPr lang="es-CL" sz="2400" dirty="0" smtClean="0">
                <a:solidFill>
                  <a:srgbClr val="00B0F0"/>
                </a:solidFill>
                <a:latin typeface="MV Boli" panose="02000500030200090000" pitchFamily="2" charset="0"/>
                <a:cs typeface="MV Boli" panose="02000500030200090000" pitchFamily="2" charset="0"/>
              </a:rPr>
              <a:t>Proyecciones </a:t>
            </a:r>
          </a:p>
        </p:txBody>
      </p:sp>
      <p:sp>
        <p:nvSpPr>
          <p:cNvPr id="2" name="Rectángulo 1"/>
          <p:cNvSpPr/>
          <p:nvPr/>
        </p:nvSpPr>
        <p:spPr>
          <a:xfrm>
            <a:off x="1187450" y="409414"/>
            <a:ext cx="767238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1018932"/>
            <a:r>
              <a:rPr lang="es-CL" sz="3200" dirty="0">
                <a:solidFill>
                  <a:srgbClr val="99CCFF"/>
                </a:solidFill>
                <a:latin typeface="MV Boli" panose="02000500030200090000" pitchFamily="2" charset="0"/>
                <a:cs typeface="MV Boli" panose="02000500030200090000" pitchFamily="2" charset="0"/>
              </a:rPr>
              <a:t>Desarrollo de mediaciones profesionales para la apropiación de CPC para el curso</a:t>
            </a: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 rotWithShape="1"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4930"/>
          <a:stretch/>
        </p:blipFill>
        <p:spPr>
          <a:xfrm>
            <a:off x="-551821" y="0"/>
            <a:ext cx="2380622" cy="13945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7630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uadroTexto 5"/>
          <p:cNvSpPr txBox="1"/>
          <p:nvPr/>
        </p:nvSpPr>
        <p:spPr>
          <a:xfrm>
            <a:off x="638490" y="2249277"/>
            <a:ext cx="8221348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018932"/>
            <a:r>
              <a:rPr lang="es-CL" sz="2400" dirty="0" smtClean="0">
                <a:solidFill>
                  <a:srgbClr val="00B0F0"/>
                </a:solidFill>
                <a:latin typeface="MV Boli" panose="02000500030200090000" pitchFamily="2" charset="0"/>
                <a:cs typeface="MV Boli" panose="02000500030200090000" pitchFamily="2" charset="0"/>
              </a:rPr>
              <a:t>Objetivo</a:t>
            </a:r>
          </a:p>
          <a:p>
            <a:pPr defTabSz="1018932"/>
            <a:r>
              <a:rPr lang="es-CL" sz="2400" dirty="0" smtClean="0">
                <a:latin typeface="MV Boli" panose="02000500030200090000" pitchFamily="2" charset="0"/>
                <a:cs typeface="MV Boli" panose="02000500030200090000" pitchFamily="2" charset="0"/>
              </a:rPr>
              <a:t>Promover </a:t>
            </a:r>
            <a:r>
              <a:rPr lang="es-CL" sz="2400" dirty="0" smtClean="0">
                <a:latin typeface="MV Boli" panose="02000500030200090000" pitchFamily="2" charset="0"/>
                <a:cs typeface="MV Boli" panose="02000500030200090000" pitchFamily="2" charset="0"/>
              </a:rPr>
              <a:t>el desarrollo de competencias de pensamiento científico en </a:t>
            </a:r>
            <a:r>
              <a:rPr lang="es-CL" sz="2400" dirty="0" smtClean="0">
                <a:latin typeface="MV Boli" panose="02000500030200090000" pitchFamily="2" charset="0"/>
                <a:cs typeface="MV Boli" panose="02000500030200090000" pitchFamily="2" charset="0"/>
              </a:rPr>
              <a:t>educadoras de párvulo </a:t>
            </a:r>
            <a:r>
              <a:rPr lang="es-CL" sz="2400" smtClean="0">
                <a:latin typeface="MV Boli" panose="02000500030200090000" pitchFamily="2" charset="0"/>
                <a:cs typeface="MV Boli" panose="02000500030200090000" pitchFamily="2" charset="0"/>
              </a:rPr>
              <a:t>en formación</a:t>
            </a:r>
            <a:endParaRPr lang="es-CL" sz="2400" dirty="0" smtClean="0">
              <a:latin typeface="MV Boli" panose="02000500030200090000" pitchFamily="2" charset="0"/>
              <a:cs typeface="MV Boli" panose="02000500030200090000" pitchFamily="2" charset="0"/>
            </a:endParaRPr>
          </a:p>
          <a:p>
            <a:pPr defTabSz="1018932"/>
            <a:endParaRPr lang="es-CL" sz="2400" dirty="0" smtClean="0">
              <a:solidFill>
                <a:srgbClr val="00B0F0"/>
              </a:solidFill>
              <a:latin typeface="MV Boli" panose="02000500030200090000" pitchFamily="2" charset="0"/>
              <a:cs typeface="MV Boli" panose="02000500030200090000" pitchFamily="2" charset="0"/>
            </a:endParaRPr>
          </a:p>
          <a:p>
            <a:pPr defTabSz="1018932"/>
            <a:r>
              <a:rPr lang="es-CL" sz="2400" dirty="0" smtClean="0">
                <a:solidFill>
                  <a:srgbClr val="00B0F0"/>
                </a:solidFill>
                <a:latin typeface="MV Boli" panose="02000500030200090000" pitchFamily="2" charset="0"/>
                <a:cs typeface="MV Boli" panose="02000500030200090000" pitchFamily="2" charset="0"/>
              </a:rPr>
              <a:t>Talleres</a:t>
            </a:r>
          </a:p>
          <a:p>
            <a:pPr marL="342900" indent="-342900" defTabSz="1018932">
              <a:buFont typeface="Arial" panose="020B0604020202020204" pitchFamily="34" charset="0"/>
              <a:buChar char="•"/>
            </a:pPr>
            <a:r>
              <a:rPr lang="es-CL" sz="2400" dirty="0" smtClean="0">
                <a:latin typeface="MV Boli" panose="02000500030200090000" pitchFamily="2" charset="0"/>
                <a:cs typeface="MV Boli" panose="02000500030200090000" pitchFamily="2" charset="0"/>
              </a:rPr>
              <a:t>Enseñar y aprender ciencias</a:t>
            </a:r>
          </a:p>
          <a:p>
            <a:pPr marL="342900" indent="-342900" defTabSz="1018932">
              <a:buFont typeface="Arial" panose="020B0604020202020204" pitchFamily="34" charset="0"/>
              <a:buChar char="•"/>
            </a:pPr>
            <a:r>
              <a:rPr lang="es-CL" sz="2400" dirty="0" smtClean="0">
                <a:latin typeface="MV Boli" panose="02000500030200090000" pitchFamily="2" charset="0"/>
                <a:cs typeface="MV Boli" panose="02000500030200090000" pitchFamily="2" charset="0"/>
              </a:rPr>
              <a:t>Naturaleza de las ciencias</a:t>
            </a:r>
          </a:p>
          <a:p>
            <a:pPr marL="342900" indent="-342900" defTabSz="1018932">
              <a:buFont typeface="Arial" panose="020B0604020202020204" pitchFamily="34" charset="0"/>
              <a:buChar char="•"/>
            </a:pPr>
            <a:r>
              <a:rPr lang="es-CL" sz="2400" dirty="0" smtClean="0">
                <a:latin typeface="MV Boli" panose="02000500030200090000" pitchFamily="2" charset="0"/>
                <a:cs typeface="MV Boli" panose="02000500030200090000" pitchFamily="2" charset="0"/>
              </a:rPr>
              <a:t>Rol del profesor</a:t>
            </a:r>
          </a:p>
          <a:p>
            <a:pPr marL="342900" indent="-342900" defTabSz="1018932">
              <a:buFont typeface="Arial" panose="020B0604020202020204" pitchFamily="34" charset="0"/>
              <a:buChar char="•"/>
            </a:pPr>
            <a:r>
              <a:rPr lang="es-CL" sz="2400" dirty="0" smtClean="0">
                <a:latin typeface="MV Boli" panose="02000500030200090000" pitchFamily="2" charset="0"/>
                <a:cs typeface="MV Boli" panose="02000500030200090000" pitchFamily="2" charset="0"/>
              </a:rPr>
              <a:t>Competencias de pensamiento científico</a:t>
            </a:r>
          </a:p>
          <a:p>
            <a:pPr marL="342900" indent="-342900" defTabSz="1018932">
              <a:buFont typeface="Arial" panose="020B0604020202020204" pitchFamily="34" charset="0"/>
              <a:buChar char="•"/>
            </a:pPr>
            <a:r>
              <a:rPr lang="es-CL" sz="2400" dirty="0" smtClean="0">
                <a:latin typeface="MV Boli" panose="02000500030200090000" pitchFamily="2" charset="0"/>
                <a:cs typeface="MV Boli" panose="02000500030200090000" pitchFamily="2" charset="0"/>
              </a:rPr>
              <a:t>Resolución de problemas</a:t>
            </a:r>
          </a:p>
          <a:p>
            <a:pPr marL="342900" indent="-342900" defTabSz="1018932">
              <a:buFont typeface="Arial" panose="020B0604020202020204" pitchFamily="34" charset="0"/>
              <a:buChar char="•"/>
            </a:pPr>
            <a:r>
              <a:rPr lang="es-CL" sz="2400" dirty="0" smtClean="0">
                <a:latin typeface="MV Boli" panose="02000500030200090000" pitchFamily="2" charset="0"/>
                <a:cs typeface="MV Boli" panose="02000500030200090000" pitchFamily="2" charset="0"/>
              </a:rPr>
              <a:t>Evaluación</a:t>
            </a:r>
          </a:p>
        </p:txBody>
      </p:sp>
      <p:sp>
        <p:nvSpPr>
          <p:cNvPr id="2" name="Rectángulo 1"/>
          <p:cNvSpPr/>
          <p:nvPr/>
        </p:nvSpPr>
        <p:spPr>
          <a:xfrm>
            <a:off x="1187450" y="409414"/>
            <a:ext cx="767238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1018932"/>
            <a:r>
              <a:rPr lang="es-CL" sz="3200" dirty="0">
                <a:solidFill>
                  <a:srgbClr val="99CCFF"/>
                </a:solidFill>
                <a:latin typeface="MV Boli" panose="02000500030200090000" pitchFamily="2" charset="0"/>
                <a:cs typeface="MV Boli" panose="02000500030200090000" pitchFamily="2" charset="0"/>
              </a:rPr>
              <a:t>Desarrollo de mediaciones profesionales para la apropiación de CPC para el curso</a:t>
            </a: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 rotWithShape="1"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4930"/>
          <a:stretch/>
        </p:blipFill>
        <p:spPr>
          <a:xfrm>
            <a:off x="-551821" y="0"/>
            <a:ext cx="2380622" cy="13945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3600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uadroTexto 5"/>
          <p:cNvSpPr txBox="1"/>
          <p:nvPr/>
        </p:nvSpPr>
        <p:spPr>
          <a:xfrm>
            <a:off x="638490" y="317290"/>
            <a:ext cx="8295072" cy="61247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1018932"/>
            <a:r>
              <a:rPr lang="es-CL" sz="3200" dirty="0" smtClean="0">
                <a:solidFill>
                  <a:srgbClr val="00B0F0"/>
                </a:solidFill>
                <a:latin typeface="MV Boli" panose="02000500030200090000" pitchFamily="2" charset="0"/>
                <a:cs typeface="MV Boli" panose="02000500030200090000" pitchFamily="2" charset="0"/>
              </a:rPr>
              <a:t>Planificación</a:t>
            </a:r>
          </a:p>
          <a:p>
            <a:pPr defTabSz="1018932"/>
            <a:endParaRPr lang="es-CL" sz="2400" dirty="0">
              <a:solidFill>
                <a:srgbClr val="00B0F0"/>
              </a:solidFill>
              <a:latin typeface="MV Boli" panose="02000500030200090000" pitchFamily="2" charset="0"/>
              <a:cs typeface="MV Boli" panose="02000500030200090000" pitchFamily="2" charset="0"/>
            </a:endParaRPr>
          </a:p>
          <a:p>
            <a:pPr marL="514469" indent="-514469" defTabSz="1018932">
              <a:buFont typeface="Arial" panose="020B0604020202020204" pitchFamily="34" charset="0"/>
              <a:buChar char="•"/>
            </a:pPr>
            <a:r>
              <a:rPr lang="es-CL" sz="2400" dirty="0" smtClean="0">
                <a:solidFill>
                  <a:prstClr val="white"/>
                </a:solidFill>
                <a:latin typeface="MV Boli" panose="02000500030200090000" pitchFamily="2" charset="0"/>
                <a:cs typeface="MV Boli" panose="02000500030200090000" pitchFamily="2" charset="0"/>
              </a:rPr>
              <a:t>Reuniones : </a:t>
            </a:r>
          </a:p>
          <a:p>
            <a:pPr marL="1886069" lvl="3" indent="-514469" defTabSz="1018932">
              <a:buFont typeface="Arial" panose="020B0604020202020204" pitchFamily="34" charset="0"/>
              <a:buChar char="•"/>
            </a:pPr>
            <a:r>
              <a:rPr lang="es-CL" sz="2400" dirty="0" smtClean="0">
                <a:solidFill>
                  <a:prstClr val="white"/>
                </a:solidFill>
                <a:latin typeface="MV Boli" panose="02000500030200090000" pitchFamily="2" charset="0"/>
                <a:cs typeface="MV Boli" panose="02000500030200090000" pitchFamily="2" charset="0"/>
              </a:rPr>
              <a:t>Definición de estructura</a:t>
            </a:r>
          </a:p>
          <a:p>
            <a:pPr marL="1886069" lvl="3" indent="-514469" defTabSz="1018932">
              <a:buFont typeface="Arial" panose="020B0604020202020204" pitchFamily="34" charset="0"/>
              <a:buChar char="•"/>
            </a:pPr>
            <a:r>
              <a:rPr lang="es-CL" sz="2400" dirty="0" smtClean="0">
                <a:solidFill>
                  <a:prstClr val="white"/>
                </a:solidFill>
                <a:latin typeface="MV Boli" panose="02000500030200090000" pitchFamily="2" charset="0"/>
                <a:cs typeface="MV Boli" panose="02000500030200090000" pitchFamily="2" charset="0"/>
              </a:rPr>
              <a:t>Definición de conceptos claves </a:t>
            </a:r>
          </a:p>
          <a:p>
            <a:pPr marL="1886069" lvl="3" indent="-514469" defTabSz="1018932">
              <a:buFont typeface="Arial" panose="020B0604020202020204" pitchFamily="34" charset="0"/>
              <a:buChar char="•"/>
            </a:pPr>
            <a:r>
              <a:rPr lang="es-CL" sz="2400" dirty="0" smtClean="0">
                <a:solidFill>
                  <a:prstClr val="white"/>
                </a:solidFill>
                <a:latin typeface="MV Boli" panose="02000500030200090000" pitchFamily="2" charset="0"/>
                <a:cs typeface="MV Boli" panose="02000500030200090000" pitchFamily="2" charset="0"/>
              </a:rPr>
              <a:t>Análisis de dispositivos</a:t>
            </a:r>
          </a:p>
          <a:p>
            <a:pPr marL="1886069" lvl="3" indent="-514469" defTabSz="1018932">
              <a:buFont typeface="Arial" panose="020B0604020202020204" pitchFamily="34" charset="0"/>
              <a:buChar char="•"/>
            </a:pPr>
            <a:r>
              <a:rPr lang="es-CL" sz="2400" dirty="0" smtClean="0">
                <a:solidFill>
                  <a:prstClr val="white"/>
                </a:solidFill>
                <a:latin typeface="MV Boli" panose="02000500030200090000" pitchFamily="2" charset="0"/>
                <a:cs typeface="MV Boli" panose="02000500030200090000" pitchFamily="2" charset="0"/>
              </a:rPr>
              <a:t>Análisis de textos</a:t>
            </a:r>
          </a:p>
          <a:p>
            <a:pPr marL="3714869" lvl="7" indent="-514469" defTabSz="1018932">
              <a:buFont typeface="Arial" panose="020B0604020202020204" pitchFamily="34" charset="0"/>
              <a:buChar char="•"/>
            </a:pPr>
            <a:r>
              <a:rPr lang="es-CL" sz="2400" dirty="0" smtClean="0">
                <a:solidFill>
                  <a:prstClr val="white"/>
                </a:solidFill>
                <a:latin typeface="MV Boli" panose="02000500030200090000" pitchFamily="2" charset="0"/>
                <a:cs typeface="MV Boli" panose="02000500030200090000" pitchFamily="2" charset="0"/>
              </a:rPr>
              <a:t>* </a:t>
            </a:r>
            <a:r>
              <a:rPr lang="es-CL" sz="2000" dirty="0" smtClean="0">
                <a:solidFill>
                  <a:prstClr val="white"/>
                </a:solidFill>
                <a:latin typeface="MV Boli" panose="02000500030200090000" pitchFamily="2" charset="0"/>
                <a:cs typeface="MV Boli" panose="02000500030200090000" pitchFamily="2" charset="0"/>
              </a:rPr>
              <a:t>espacios de discusión  </a:t>
            </a:r>
          </a:p>
          <a:p>
            <a:pPr defTabSz="1018932"/>
            <a:endParaRPr lang="es-CL" sz="2400" dirty="0">
              <a:solidFill>
                <a:prstClr val="white"/>
              </a:solidFill>
              <a:latin typeface="MV Boli" panose="02000500030200090000" pitchFamily="2" charset="0"/>
              <a:cs typeface="MV Boli" panose="02000500030200090000" pitchFamily="2" charset="0"/>
            </a:endParaRPr>
          </a:p>
          <a:p>
            <a:pPr marL="514469" indent="-514469" defTabSz="1018932">
              <a:buFont typeface="Arial" panose="020B0604020202020204" pitchFamily="34" charset="0"/>
              <a:buChar char="•"/>
            </a:pPr>
            <a:r>
              <a:rPr lang="es-CL" sz="2400" dirty="0" smtClean="0">
                <a:solidFill>
                  <a:prstClr val="white"/>
                </a:solidFill>
                <a:latin typeface="MV Boli" panose="02000500030200090000" pitchFamily="2" charset="0"/>
                <a:cs typeface="MV Boli" panose="02000500030200090000" pitchFamily="2" charset="0"/>
              </a:rPr>
              <a:t>Incorporación de los talleres en el programa:</a:t>
            </a:r>
          </a:p>
          <a:p>
            <a:pPr marL="1886069" lvl="3" indent="-514469" defTabSz="1018932">
              <a:buFont typeface="Arial" panose="020B0604020202020204" pitchFamily="34" charset="0"/>
              <a:buChar char="•"/>
            </a:pPr>
            <a:r>
              <a:rPr lang="es-CL" sz="2400" dirty="0" smtClean="0">
                <a:solidFill>
                  <a:prstClr val="white"/>
                </a:solidFill>
                <a:latin typeface="MV Boli" panose="02000500030200090000" pitchFamily="2" charset="0"/>
                <a:cs typeface="MV Boli" panose="02000500030200090000" pitchFamily="2" charset="0"/>
              </a:rPr>
              <a:t>Dentro del programa (naturalizado)</a:t>
            </a:r>
          </a:p>
          <a:p>
            <a:pPr marL="514469" indent="-514469" defTabSz="1018932">
              <a:buFont typeface="Arial" panose="020B0604020202020204" pitchFamily="34" charset="0"/>
              <a:buChar char="•"/>
            </a:pPr>
            <a:endParaRPr lang="es-CL" sz="2400" dirty="0" smtClean="0">
              <a:solidFill>
                <a:prstClr val="white"/>
              </a:solidFill>
              <a:latin typeface="MV Boli" panose="02000500030200090000" pitchFamily="2" charset="0"/>
              <a:cs typeface="MV Boli" panose="02000500030200090000" pitchFamily="2" charset="0"/>
            </a:endParaRPr>
          </a:p>
          <a:p>
            <a:pPr marL="514469" indent="-514469" defTabSz="1018932">
              <a:buFont typeface="Arial" panose="020B0604020202020204" pitchFamily="34" charset="0"/>
              <a:buChar char="•"/>
            </a:pPr>
            <a:r>
              <a:rPr lang="es-CL" sz="2400" dirty="0" smtClean="0">
                <a:solidFill>
                  <a:prstClr val="white"/>
                </a:solidFill>
                <a:latin typeface="MV Boli" panose="02000500030200090000" pitchFamily="2" charset="0"/>
                <a:cs typeface="MV Boli" panose="02000500030200090000" pitchFamily="2" charset="0"/>
              </a:rPr>
              <a:t>Desafío: </a:t>
            </a:r>
          </a:p>
          <a:p>
            <a:pPr marL="1886069" lvl="3" indent="-514469" defTabSz="1018932">
              <a:buFont typeface="Arial" panose="020B0604020202020204" pitchFamily="34" charset="0"/>
              <a:buChar char="•"/>
            </a:pPr>
            <a:r>
              <a:rPr lang="es-CL" sz="2400" dirty="0" smtClean="0">
                <a:solidFill>
                  <a:prstClr val="white"/>
                </a:solidFill>
                <a:latin typeface="MV Boli" panose="02000500030200090000" pitchFamily="2" charset="0"/>
                <a:cs typeface="MV Boli" panose="02000500030200090000" pitchFamily="2" charset="0"/>
              </a:rPr>
              <a:t>Reflexión de la importancia de CPC en educadoras y en los niños y niñas (foco)</a:t>
            </a:r>
          </a:p>
          <a:p>
            <a:pPr marL="1886069" lvl="3" indent="-514469" defTabSz="1018932">
              <a:buFont typeface="Arial" panose="020B0604020202020204" pitchFamily="34" charset="0"/>
              <a:buChar char="•"/>
            </a:pPr>
            <a:endParaRPr lang="es-CL" sz="2400" dirty="0">
              <a:solidFill>
                <a:prstClr val="white"/>
              </a:solidFill>
              <a:latin typeface="MV Boli" panose="02000500030200090000" pitchFamily="2" charset="0"/>
              <a:cs typeface="MV Boli" panose="02000500030200090000" pitchFamily="2" charset="0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4930"/>
          <a:stretch/>
        </p:blipFill>
        <p:spPr>
          <a:xfrm>
            <a:off x="-551821" y="0"/>
            <a:ext cx="2380622" cy="13945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4554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uadroTexto 5"/>
          <p:cNvSpPr txBox="1"/>
          <p:nvPr/>
        </p:nvSpPr>
        <p:spPr>
          <a:xfrm>
            <a:off x="363155" y="0"/>
            <a:ext cx="8295072" cy="7232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018932"/>
            <a:endParaRPr lang="es-CL" sz="2400" dirty="0">
              <a:solidFill>
                <a:prstClr val="white"/>
              </a:solidFill>
              <a:latin typeface="MV Boli" panose="02000500030200090000" pitchFamily="2" charset="0"/>
              <a:cs typeface="MV Boli" panose="02000500030200090000" pitchFamily="2" charset="0"/>
            </a:endParaRPr>
          </a:p>
          <a:p>
            <a:pPr algn="ctr" defTabSz="1018932"/>
            <a:r>
              <a:rPr lang="es-CL" sz="3200" dirty="0" smtClean="0">
                <a:solidFill>
                  <a:srgbClr val="00B0F0"/>
                </a:solidFill>
                <a:latin typeface="MV Boli" panose="02000500030200090000" pitchFamily="2" charset="0"/>
                <a:cs typeface="MV Boli" panose="02000500030200090000" pitchFamily="2" charset="0"/>
              </a:rPr>
              <a:t>Desarrollo</a:t>
            </a:r>
          </a:p>
          <a:p>
            <a:pPr defTabSz="1018932"/>
            <a:endParaRPr lang="es-CL" sz="2400" dirty="0" smtClean="0">
              <a:solidFill>
                <a:srgbClr val="00B0F0"/>
              </a:solidFill>
              <a:latin typeface="MV Boli" panose="02000500030200090000" pitchFamily="2" charset="0"/>
              <a:cs typeface="MV Boli" panose="02000500030200090000" pitchFamily="2" charset="0"/>
            </a:endParaRPr>
          </a:p>
          <a:p>
            <a:pPr marL="457200" indent="-457200" defTabSz="1018932">
              <a:buFont typeface="Arial" panose="020B0604020202020204" pitchFamily="34" charset="0"/>
              <a:buChar char="•"/>
            </a:pPr>
            <a:r>
              <a:rPr lang="es-CL" sz="2400" dirty="0" smtClean="0">
                <a:solidFill>
                  <a:prstClr val="white"/>
                </a:solidFill>
                <a:latin typeface="MV Boli" panose="02000500030200090000" pitchFamily="2" charset="0"/>
                <a:cs typeface="MV Boli" panose="02000500030200090000" pitchFamily="2" charset="0"/>
              </a:rPr>
              <a:t>Estructura de los talleres</a:t>
            </a:r>
          </a:p>
          <a:p>
            <a:pPr marL="457200" indent="-457200" defTabSz="1018932">
              <a:buFont typeface="Arial" panose="020B0604020202020204" pitchFamily="34" charset="0"/>
              <a:buChar char="•"/>
            </a:pPr>
            <a:endParaRPr lang="es-CL" sz="2400" dirty="0" smtClean="0">
              <a:solidFill>
                <a:prstClr val="white"/>
              </a:solidFill>
              <a:latin typeface="MV Boli" panose="02000500030200090000" pitchFamily="2" charset="0"/>
              <a:cs typeface="MV Boli" panose="02000500030200090000" pitchFamily="2" charset="0"/>
            </a:endParaRPr>
          </a:p>
          <a:p>
            <a:pPr marL="2286000" lvl="4" indent="-457200" defTabSz="1018932">
              <a:buFont typeface="Arial" panose="020B0604020202020204" pitchFamily="34" charset="0"/>
              <a:buChar char="•"/>
            </a:pPr>
            <a:endParaRPr lang="es-CL" sz="2400" dirty="0" smtClean="0">
              <a:solidFill>
                <a:prstClr val="white"/>
              </a:solidFill>
              <a:latin typeface="MV Boli" panose="02000500030200090000" pitchFamily="2" charset="0"/>
              <a:cs typeface="MV Boli" panose="02000500030200090000" pitchFamily="2" charset="0"/>
            </a:endParaRPr>
          </a:p>
          <a:p>
            <a:pPr marL="2286000" lvl="4" indent="-457200" defTabSz="1018932">
              <a:buFont typeface="Arial" panose="020B0604020202020204" pitchFamily="34" charset="0"/>
              <a:buChar char="•"/>
            </a:pPr>
            <a:endParaRPr lang="es-CL" sz="2400" dirty="0">
              <a:solidFill>
                <a:prstClr val="white"/>
              </a:solidFill>
              <a:latin typeface="MV Boli" panose="02000500030200090000" pitchFamily="2" charset="0"/>
              <a:cs typeface="MV Boli" panose="02000500030200090000" pitchFamily="2" charset="0"/>
            </a:endParaRPr>
          </a:p>
          <a:p>
            <a:pPr marL="2286000" lvl="4" indent="-457200" defTabSz="1018932">
              <a:buFont typeface="Arial" panose="020B0604020202020204" pitchFamily="34" charset="0"/>
              <a:buChar char="•"/>
            </a:pPr>
            <a:endParaRPr lang="es-CL" sz="2400" dirty="0" smtClean="0">
              <a:solidFill>
                <a:prstClr val="white"/>
              </a:solidFill>
              <a:latin typeface="MV Boli" panose="02000500030200090000" pitchFamily="2" charset="0"/>
              <a:cs typeface="MV Boli" panose="02000500030200090000" pitchFamily="2" charset="0"/>
            </a:endParaRPr>
          </a:p>
          <a:p>
            <a:pPr marL="2286000" lvl="4" indent="-457200" defTabSz="1018932">
              <a:buFont typeface="Arial" panose="020B0604020202020204" pitchFamily="34" charset="0"/>
              <a:buChar char="•"/>
            </a:pPr>
            <a:endParaRPr lang="es-CL" sz="2400" dirty="0">
              <a:solidFill>
                <a:prstClr val="white"/>
              </a:solidFill>
              <a:latin typeface="MV Boli" panose="02000500030200090000" pitchFamily="2" charset="0"/>
              <a:cs typeface="MV Boli" panose="02000500030200090000" pitchFamily="2" charset="0"/>
            </a:endParaRPr>
          </a:p>
          <a:p>
            <a:pPr marL="2286000" lvl="4" indent="-457200" defTabSz="1018932">
              <a:buFont typeface="Arial" panose="020B0604020202020204" pitchFamily="34" charset="0"/>
              <a:buChar char="•"/>
            </a:pPr>
            <a:endParaRPr lang="es-CL" sz="2400" dirty="0" smtClean="0">
              <a:solidFill>
                <a:prstClr val="white"/>
              </a:solidFill>
              <a:latin typeface="MV Boli" panose="02000500030200090000" pitchFamily="2" charset="0"/>
              <a:cs typeface="MV Boli" panose="02000500030200090000" pitchFamily="2" charset="0"/>
            </a:endParaRPr>
          </a:p>
          <a:p>
            <a:pPr marL="2286000" lvl="4" indent="-457200" defTabSz="1018932">
              <a:buFont typeface="Arial" panose="020B0604020202020204" pitchFamily="34" charset="0"/>
              <a:buChar char="•"/>
            </a:pPr>
            <a:endParaRPr lang="es-CL" sz="2400" dirty="0">
              <a:solidFill>
                <a:prstClr val="white"/>
              </a:solidFill>
              <a:latin typeface="MV Boli" panose="02000500030200090000" pitchFamily="2" charset="0"/>
              <a:cs typeface="MV Boli" panose="02000500030200090000" pitchFamily="2" charset="0"/>
            </a:endParaRPr>
          </a:p>
          <a:p>
            <a:pPr marL="2286000" lvl="4" indent="-457200" defTabSz="1018932">
              <a:buFont typeface="Arial" panose="020B0604020202020204" pitchFamily="34" charset="0"/>
              <a:buChar char="•"/>
            </a:pPr>
            <a:endParaRPr lang="es-CL" sz="2400" dirty="0" smtClean="0">
              <a:solidFill>
                <a:prstClr val="white"/>
              </a:solidFill>
              <a:latin typeface="MV Boli" panose="02000500030200090000" pitchFamily="2" charset="0"/>
              <a:cs typeface="MV Boli" panose="02000500030200090000" pitchFamily="2" charset="0"/>
            </a:endParaRPr>
          </a:p>
          <a:p>
            <a:pPr marL="2286000" lvl="4" indent="-457200" defTabSz="1018932">
              <a:buFont typeface="Arial" panose="020B0604020202020204" pitchFamily="34" charset="0"/>
              <a:buChar char="•"/>
            </a:pPr>
            <a:endParaRPr lang="es-CL" sz="2400" dirty="0">
              <a:solidFill>
                <a:prstClr val="white"/>
              </a:solidFill>
              <a:latin typeface="MV Boli" panose="02000500030200090000" pitchFamily="2" charset="0"/>
              <a:cs typeface="MV Boli" panose="02000500030200090000" pitchFamily="2" charset="0"/>
            </a:endParaRPr>
          </a:p>
          <a:p>
            <a:pPr marL="2286000" lvl="4" indent="-457200" defTabSz="1018932">
              <a:buFont typeface="Arial" panose="020B0604020202020204" pitchFamily="34" charset="0"/>
              <a:buChar char="•"/>
            </a:pPr>
            <a:endParaRPr lang="es-CL" sz="2400" dirty="0" smtClean="0">
              <a:solidFill>
                <a:prstClr val="white"/>
              </a:solidFill>
              <a:latin typeface="MV Boli" panose="02000500030200090000" pitchFamily="2" charset="0"/>
              <a:cs typeface="MV Boli" panose="02000500030200090000" pitchFamily="2" charset="0"/>
            </a:endParaRPr>
          </a:p>
          <a:p>
            <a:pPr marL="2286000" lvl="4" indent="-457200" defTabSz="1018932">
              <a:buFont typeface="Arial" panose="020B0604020202020204" pitchFamily="34" charset="0"/>
              <a:buChar char="•"/>
            </a:pPr>
            <a:endParaRPr lang="es-CL" sz="2400" dirty="0">
              <a:solidFill>
                <a:prstClr val="white"/>
              </a:solidFill>
              <a:latin typeface="MV Boli" panose="02000500030200090000" pitchFamily="2" charset="0"/>
              <a:cs typeface="MV Boli" panose="02000500030200090000" pitchFamily="2" charset="0"/>
            </a:endParaRPr>
          </a:p>
          <a:p>
            <a:pPr marL="457200" indent="-457200" defTabSz="1018932">
              <a:buFont typeface="Arial" panose="020B0604020202020204" pitchFamily="34" charset="0"/>
              <a:buChar char="•"/>
            </a:pPr>
            <a:r>
              <a:rPr lang="es-CL" sz="2400" dirty="0" smtClean="0">
                <a:solidFill>
                  <a:prstClr val="white"/>
                </a:solidFill>
                <a:latin typeface="MV Boli" panose="02000500030200090000" pitchFamily="2" charset="0"/>
                <a:cs typeface="MV Boli" panose="02000500030200090000" pitchFamily="2" charset="0"/>
              </a:rPr>
              <a:t>Bibliografía utilizada (desafío)</a:t>
            </a:r>
          </a:p>
          <a:p>
            <a:pPr marL="457200" indent="-457200" defTabSz="1018932">
              <a:buFont typeface="Arial" panose="020B0604020202020204" pitchFamily="34" charset="0"/>
              <a:buChar char="•"/>
            </a:pPr>
            <a:r>
              <a:rPr lang="es-CL" sz="2400" dirty="0" smtClean="0">
                <a:solidFill>
                  <a:prstClr val="white"/>
                </a:solidFill>
                <a:latin typeface="MV Boli" panose="02000500030200090000" pitchFamily="2" charset="0"/>
                <a:cs typeface="MV Boli" panose="02000500030200090000" pitchFamily="2" charset="0"/>
              </a:rPr>
              <a:t>Momento de análisis (Carolina)</a:t>
            </a:r>
          </a:p>
          <a:p>
            <a:pPr defTabSz="1018932"/>
            <a:endParaRPr lang="es-CL" sz="2400" dirty="0" smtClean="0">
              <a:solidFill>
                <a:prstClr val="white"/>
              </a:solidFill>
              <a:latin typeface="MV Boli" panose="02000500030200090000" pitchFamily="2" charset="0"/>
              <a:cs typeface="MV Boli" panose="02000500030200090000" pitchFamily="2" charset="0"/>
            </a:endParaRPr>
          </a:p>
          <a:p>
            <a:pPr defTabSz="1018932"/>
            <a:endParaRPr lang="es-CL" sz="2400" dirty="0">
              <a:latin typeface="MV Boli" panose="02000500030200090000" pitchFamily="2" charset="0"/>
              <a:cs typeface="MV Boli" panose="02000500030200090000" pitchFamily="2" charset="0"/>
            </a:endParaRPr>
          </a:p>
        </p:txBody>
      </p:sp>
      <p:graphicFrame>
        <p:nvGraphicFramePr>
          <p:cNvPr id="12" name="Diagrama 11"/>
          <p:cNvGraphicFramePr/>
          <p:nvPr>
            <p:extLst>
              <p:ext uri="{D42A27DB-BD31-4B8C-83A1-F6EECF244321}">
                <p14:modId xmlns:p14="http://schemas.microsoft.com/office/powerpoint/2010/main" val="751865654"/>
              </p:ext>
            </p:extLst>
          </p:nvPr>
        </p:nvGraphicFramePr>
        <p:xfrm>
          <a:off x="1038828" y="1934082"/>
          <a:ext cx="6943725" cy="30469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3" name="Imagen 12"/>
          <p:cNvPicPr>
            <a:picLocks noChangeAspect="1"/>
          </p:cNvPicPr>
          <p:nvPr/>
        </p:nvPicPr>
        <p:blipFill rotWithShape="1">
          <a:blip r:embed="rId7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4930"/>
          <a:stretch/>
        </p:blipFill>
        <p:spPr>
          <a:xfrm>
            <a:off x="-551821" y="0"/>
            <a:ext cx="2380622" cy="13945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3203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izarra">
  <a:themeElements>
    <a:clrScheme name="Pizarra">
      <a:dk1>
        <a:sysClr val="windowText" lastClr="000000"/>
      </a:dk1>
      <a:lt1>
        <a:sysClr val="window" lastClr="FFFFFF"/>
      </a:lt1>
      <a:dk2>
        <a:srgbClr val="212123"/>
      </a:dk2>
      <a:lt2>
        <a:srgbClr val="DADADA"/>
      </a:lt2>
      <a:accent1>
        <a:srgbClr val="BC451B"/>
      </a:accent1>
      <a:accent2>
        <a:srgbClr val="D3BA68"/>
      </a:accent2>
      <a:accent3>
        <a:srgbClr val="BB8640"/>
      </a:accent3>
      <a:accent4>
        <a:srgbClr val="AD9277"/>
      </a:accent4>
      <a:accent5>
        <a:srgbClr val="A55A43"/>
      </a:accent5>
      <a:accent6>
        <a:srgbClr val="AD9D7B"/>
      </a:accent6>
      <a:hlink>
        <a:srgbClr val="E98052"/>
      </a:hlink>
      <a:folHlink>
        <a:srgbClr val="F4B69B"/>
      </a:folHlink>
    </a:clrScheme>
    <a:fontScheme name="Pizarra">
      <a:majorFont>
        <a:latin typeface="Calisto MT" panose="02040603050505030304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listo MT" panose="02040603050505030304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izarra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0000"/>
                <a:lumMod val="90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63500" dist="25400" dir="5400000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7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hardEdge"/>
          </a:sp3d>
        </a:effectStyle>
      </a:effectStyleLst>
      <a:bgFillStyleLst>
        <a:solidFill>
          <a:schemeClr val="phClr"/>
        </a:solidFill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lumMod val="80000"/>
              </a:schemeClr>
              <a:schemeClr val="phClr">
                <a:tint val="98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ate" id="{C3F70B94-7CE9-428E-ADC1-3269CC2C3385}" vid="{3F2DE9A5-64E6-437C-A389-CC4477E817E8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Pizarra</Template>
  <TotalTime>216</TotalTime>
  <Words>442</Words>
  <Application>Microsoft Office PowerPoint</Application>
  <PresentationFormat>Presentación en pantalla (4:3)</PresentationFormat>
  <Paragraphs>103</Paragraphs>
  <Slides>12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12</vt:i4>
      </vt:variant>
    </vt:vector>
  </HeadingPairs>
  <TitlesOfParts>
    <vt:vector size="18" baseType="lpstr">
      <vt:lpstr>Arial</vt:lpstr>
      <vt:lpstr>Calisto MT</vt:lpstr>
      <vt:lpstr>MV Boli</vt:lpstr>
      <vt:lpstr>Trebuchet MS</vt:lpstr>
      <vt:lpstr>Wingdings 2</vt:lpstr>
      <vt:lpstr>Pizarra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Hewlett-Packard Company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M_Ocaris</dc:creator>
  <cp:lastModifiedBy>M_Ocaris</cp:lastModifiedBy>
  <cp:revision>22</cp:revision>
  <dcterms:created xsi:type="dcterms:W3CDTF">2016-10-27T00:42:14Z</dcterms:created>
  <dcterms:modified xsi:type="dcterms:W3CDTF">2016-10-28T00:02:16Z</dcterms:modified>
</cp:coreProperties>
</file>